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1"/>
  </p:notesMasterIdLst>
  <p:sldIdLst>
    <p:sldId id="256" r:id="rId2"/>
    <p:sldId id="260" r:id="rId3"/>
    <p:sldId id="307" r:id="rId4"/>
    <p:sldId id="262" r:id="rId5"/>
    <p:sldId id="272" r:id="rId6"/>
    <p:sldId id="281" r:id="rId7"/>
    <p:sldId id="276" r:id="rId8"/>
    <p:sldId id="273" r:id="rId9"/>
    <p:sldId id="270" r:id="rId10"/>
  </p:sldIdLst>
  <p:sldSz cx="9144000" cy="5143500" type="screen16x9"/>
  <p:notesSz cx="6858000" cy="9144000"/>
  <p:embeddedFontLst>
    <p:embeddedFont>
      <p:font typeface="IBM Plex Mono" panose="020B0604020202020204" charset="-52"/>
      <p:regular r:id="rId12"/>
      <p:bold r:id="rId13"/>
      <p:italic r:id="rId14"/>
      <p:boldItalic r:id="rId15"/>
    </p:embeddedFont>
    <p:embeddedFont>
      <p:font typeface="Open Sans" panose="020B0604020202020204" charset="0"/>
      <p:regular r:id="rId16"/>
      <p:bold r:id="rId17"/>
      <p:italic r:id="rId18"/>
      <p:boldItalic r:id="rId19"/>
    </p:embeddedFont>
    <p:embeddedFont>
      <p:font typeface="Poppins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0AF60A-1BA2-4641-8B05-1C81043446D2}">
  <a:tblStyle styleId="{4F0AF60A-1BA2-4641-8B05-1C81043446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40" autoAdjust="0"/>
  </p:normalViewPr>
  <p:slideViewPr>
    <p:cSldViewPr snapToGrid="0">
      <p:cViewPr varScale="1">
        <p:scale>
          <a:sx n="140" d="100"/>
          <a:sy n="140" d="100"/>
        </p:scale>
        <p:origin x="7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d1bf8d6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d1bf8d6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24ed99bf1a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24ed99bf1a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>
          <a:extLst>
            <a:ext uri="{FF2B5EF4-FFF2-40B4-BE49-F238E27FC236}">
              <a16:creationId xmlns:a16="http://schemas.microsoft.com/office/drawing/2014/main" id="{6B1CCBD0-5B59-8EC9-B758-20785B262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24ed99bf1a4_0_71:notes">
            <a:extLst>
              <a:ext uri="{FF2B5EF4-FFF2-40B4-BE49-F238E27FC236}">
                <a16:creationId xmlns:a16="http://schemas.microsoft.com/office/drawing/2014/main" id="{2842068F-49A9-80B7-9008-F132D14766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6804A0D4-0010-5941-392F-97E17C1D30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0823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24ed99bf1a4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24ed99bf1a4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g24f622bbc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1" name="Google Shape;2071;g24f622bbca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g24ef22aa1ac_0_1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3" name="Google Shape;2283;g24ef22aa1ac_0_1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24ef22aa1ac_0_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" name="Google Shape;2145;g24ef22aa1ac_0_8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g24e6b4d5c31_0_1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7" name="Google Shape;2077;g24e6b4d5c31_0_1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24ed99bf1a4_0_1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24ed99bf1a4_0_1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255180" y="-2900775"/>
            <a:ext cx="10039930" cy="6871129"/>
            <a:chOff x="-3102780" y="-2727750"/>
            <a:chExt cx="10039930" cy="6871129"/>
          </a:xfrm>
        </p:grpSpPr>
        <p:grpSp>
          <p:nvGrpSpPr>
            <p:cNvPr id="10" name="Google Shape;10;p2"/>
            <p:cNvGrpSpPr/>
            <p:nvPr/>
          </p:nvGrpSpPr>
          <p:grpSpPr>
            <a:xfrm rot="-7778255">
              <a:off x="-2414440" y="-1445047"/>
              <a:ext cx="5355679" cy="4305724"/>
              <a:chOff x="7103825" y="-713112"/>
              <a:chExt cx="3785226" cy="3043150"/>
            </a:xfrm>
          </p:grpSpPr>
          <p:sp>
            <p:nvSpPr>
              <p:cNvPr id="11" name="Google Shape;11;p2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2" name="Google Shape;12;p2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3" name="Google Shape;13;p2"/>
            <p:cNvSpPr/>
            <p:nvPr/>
          </p:nvSpPr>
          <p:spPr>
            <a:xfrm>
              <a:off x="-289323" y="-166742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2700000">
              <a:off x="917817" y="-2200499"/>
              <a:ext cx="3153371" cy="5119296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01475" y="-361175"/>
              <a:ext cx="7138625" cy="819350"/>
            </a:xfrm>
            <a:custGeom>
              <a:avLst/>
              <a:gdLst/>
              <a:ahLst/>
              <a:cxnLst/>
              <a:rect l="l" t="t" r="r" b="b"/>
              <a:pathLst>
                <a:path w="285545" h="32774" extrusionOk="0">
                  <a:moveTo>
                    <a:pt x="0" y="32774"/>
                  </a:moveTo>
                  <a:lnTo>
                    <a:pt x="188861" y="32774"/>
                  </a:lnTo>
                  <a:lnTo>
                    <a:pt x="221636" y="0"/>
                  </a:lnTo>
                  <a:lnTo>
                    <a:pt x="285545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" name="Google Shape;16;p2"/>
            <p:cNvSpPr/>
            <p:nvPr/>
          </p:nvSpPr>
          <p:spPr>
            <a:xfrm rot="5400000">
              <a:off x="1110859" y="-1245788"/>
              <a:ext cx="577450" cy="3045475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654013" y="-781254"/>
              <a:ext cx="687411" cy="2731351"/>
            </a:xfrm>
            <a:custGeom>
              <a:avLst/>
              <a:gdLst/>
              <a:ahLst/>
              <a:cxnLst/>
              <a:rect l="l" t="t" r="r" b="b"/>
              <a:pathLst>
                <a:path w="16760" h="43180" extrusionOk="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 flipH="1">
              <a:off x="4446909" y="391151"/>
              <a:ext cx="134044" cy="134013"/>
              <a:chOff x="1101075" y="2142375"/>
              <a:chExt cx="439200" cy="4391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flipH="1">
              <a:off x="1373609" y="694563"/>
              <a:ext cx="134044" cy="134013"/>
              <a:chOff x="1101075" y="2142375"/>
              <a:chExt cx="439200" cy="4391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 flipH="1">
              <a:off x="1086834" y="957463"/>
              <a:ext cx="134044" cy="134013"/>
              <a:chOff x="1101075" y="2142375"/>
              <a:chExt cx="439200" cy="439100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 flipH="1">
              <a:off x="277709" y="957463"/>
              <a:ext cx="134044" cy="134013"/>
              <a:chOff x="1101075" y="2142375"/>
              <a:chExt cx="439200" cy="43910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 flipH="1">
              <a:off x="277709" y="640813"/>
              <a:ext cx="134044" cy="134013"/>
              <a:chOff x="1101075" y="2142375"/>
              <a:chExt cx="439200" cy="439100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" name="Google Shape;33;p2"/>
          <p:cNvGrpSpPr/>
          <p:nvPr/>
        </p:nvGrpSpPr>
        <p:grpSpPr>
          <a:xfrm>
            <a:off x="6385735" y="3039700"/>
            <a:ext cx="3920501" cy="3213899"/>
            <a:chOff x="6309535" y="2842975"/>
            <a:chExt cx="3920501" cy="3213899"/>
          </a:xfrm>
        </p:grpSpPr>
        <p:pic>
          <p:nvPicPr>
            <p:cNvPr id="34" name="Google Shape;34;p2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>
              <a:off x="6309535" y="3064650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10800000">
              <a:off x="7535449" y="2941132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7694795" y="2941747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280400" y="3719575"/>
              <a:ext cx="582050" cy="582425"/>
              <a:chOff x="959750" y="3039275"/>
              <a:chExt cx="582050" cy="58242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430775" y="2842975"/>
              <a:ext cx="480893" cy="475828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" name="Google Shape;46;p2"/>
            <p:cNvGrpSpPr/>
            <p:nvPr/>
          </p:nvGrpSpPr>
          <p:grpSpPr>
            <a:xfrm>
              <a:off x="8337812" y="3492483"/>
              <a:ext cx="699928" cy="1651024"/>
              <a:chOff x="8337812" y="3492483"/>
              <a:chExt cx="699928" cy="1651024"/>
            </a:xfrm>
          </p:grpSpPr>
          <p:sp>
            <p:nvSpPr>
              <p:cNvPr id="47" name="Google Shape;47;p2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24714" extrusionOk="0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>
              <a:off x="7945225" y="4302000"/>
              <a:ext cx="904666" cy="726121"/>
              <a:chOff x="7945225" y="4302000"/>
              <a:chExt cx="904666" cy="726121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096850" y="816324"/>
            <a:ext cx="6974700" cy="23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>
            <a:off x="-309885" y="3617406"/>
            <a:ext cx="1448824" cy="2238804"/>
            <a:chOff x="-309885" y="3617406"/>
            <a:chExt cx="1448824" cy="2238804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-277007" y="3870159"/>
              <a:ext cx="981772" cy="1986051"/>
              <a:chOff x="-293545" y="3454371"/>
              <a:chExt cx="981772" cy="1986051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363249" y="4906873"/>
              <a:ext cx="699940" cy="478601"/>
              <a:chOff x="39722" y="4349021"/>
              <a:chExt cx="1061964" cy="726143"/>
            </a:xfrm>
          </p:grpSpPr>
          <p:grpSp>
            <p:nvGrpSpPr>
              <p:cNvPr id="61" name="Google Shape;61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3" name="Google Shape;63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9" name="Google Shape;69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-5400000">
              <a:off x="-461873" y="3769393"/>
              <a:ext cx="1351491" cy="1047516"/>
              <a:chOff x="-2460210" y="2758493"/>
              <a:chExt cx="1351491" cy="1047516"/>
            </a:xfrm>
          </p:grpSpPr>
          <p:sp>
            <p:nvSpPr>
              <p:cNvPr id="71" name="Google Shape;71;p2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438999" y="4567398"/>
              <a:ext cx="699940" cy="478601"/>
              <a:chOff x="39722" y="4349021"/>
              <a:chExt cx="1061964" cy="726143"/>
            </a:xfrm>
          </p:grpSpPr>
          <p:grpSp>
            <p:nvGrpSpPr>
              <p:cNvPr id="76" name="Google Shape;7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77" name="Google Shape;7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" name="Google Shape;7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4" name="Google Shape;8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" name="Google Shape;85;p2"/>
            <p:cNvGrpSpPr/>
            <p:nvPr/>
          </p:nvGrpSpPr>
          <p:grpSpPr>
            <a:xfrm>
              <a:off x="-65076" y="4623886"/>
              <a:ext cx="699940" cy="478601"/>
              <a:chOff x="39722" y="4349021"/>
              <a:chExt cx="1061964" cy="726143"/>
            </a:xfrm>
          </p:grpSpPr>
          <p:grpSp>
            <p:nvGrpSpPr>
              <p:cNvPr id="86" name="Google Shape;8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" name="Google Shape;8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94" name="Google Shape;9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8" name="Google Shape;1378;p31"/>
          <p:cNvGrpSpPr/>
          <p:nvPr/>
        </p:nvGrpSpPr>
        <p:grpSpPr>
          <a:xfrm>
            <a:off x="8332551" y="-7"/>
            <a:ext cx="2386151" cy="3293873"/>
            <a:chOff x="8256351" y="-7"/>
            <a:chExt cx="2386151" cy="3293873"/>
          </a:xfrm>
        </p:grpSpPr>
        <p:pic>
          <p:nvPicPr>
            <p:cNvPr id="1379" name="Google Shape;1379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7886227" y="537590"/>
              <a:ext cx="3126400" cy="2386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80" name="Google Shape;1380;p31"/>
            <p:cNvGrpSpPr/>
            <p:nvPr/>
          </p:nvGrpSpPr>
          <p:grpSpPr>
            <a:xfrm rot="10800000">
              <a:off x="8452444" y="-7"/>
              <a:ext cx="325154" cy="1788670"/>
              <a:chOff x="8869019" y="-622132"/>
              <a:chExt cx="325154" cy="1788670"/>
            </a:xfrm>
          </p:grpSpPr>
          <p:sp>
            <p:nvSpPr>
              <p:cNvPr id="1381" name="Google Shape;1381;p31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2" name="Google Shape;1382;p31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1383" name="Google Shape;1383;p31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4" name="Google Shape;1384;p31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85" name="Google Shape;1385;p31"/>
          <p:cNvGrpSpPr/>
          <p:nvPr/>
        </p:nvGrpSpPr>
        <p:grpSpPr>
          <a:xfrm>
            <a:off x="-213525" y="171225"/>
            <a:ext cx="439200" cy="439100"/>
            <a:chOff x="1101075" y="2142375"/>
            <a:chExt cx="439200" cy="439100"/>
          </a:xfrm>
        </p:grpSpPr>
        <p:sp>
          <p:nvSpPr>
            <p:cNvPr id="1386" name="Google Shape;1386;p31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1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" name="Google Shape;1388;p31"/>
          <p:cNvGrpSpPr/>
          <p:nvPr/>
        </p:nvGrpSpPr>
        <p:grpSpPr>
          <a:xfrm>
            <a:off x="-1262974" y="3161328"/>
            <a:ext cx="4822591" cy="2934500"/>
            <a:chOff x="-1186774" y="3161328"/>
            <a:chExt cx="4822591" cy="2934500"/>
          </a:xfrm>
        </p:grpSpPr>
        <p:pic>
          <p:nvPicPr>
            <p:cNvPr id="1389" name="Google Shape;1389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-1534175" y="3508728"/>
              <a:ext cx="2934500" cy="2239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0" name="Google Shape;1390;p31"/>
            <p:cNvSpPr/>
            <p:nvPr/>
          </p:nvSpPr>
          <p:spPr>
            <a:xfrm rot="-5400000">
              <a:off x="-184180" y="3596444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9900FF">
                    <a:alpha val="28627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1" name="Google Shape;1391;p31"/>
            <p:cNvGrpSpPr/>
            <p:nvPr/>
          </p:nvGrpSpPr>
          <p:grpSpPr>
            <a:xfrm>
              <a:off x="58899" y="4608583"/>
              <a:ext cx="604346" cy="657081"/>
              <a:chOff x="58899" y="4608583"/>
              <a:chExt cx="604346" cy="657081"/>
            </a:xfrm>
          </p:grpSpPr>
          <p:grpSp>
            <p:nvGrpSpPr>
              <p:cNvPr id="1392" name="Google Shape;1392;p31"/>
              <p:cNvGrpSpPr/>
              <p:nvPr/>
            </p:nvGrpSpPr>
            <p:grpSpPr>
              <a:xfrm rot="10800000">
                <a:off x="58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393" name="Google Shape;1393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" name="Google Shape;1394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" name="Google Shape;1395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" name="Google Shape;1396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" name="Google Shape;1399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0" name="Google Shape;1400;p31"/>
              <p:cNvGrpSpPr/>
              <p:nvPr/>
            </p:nvGrpSpPr>
            <p:grpSpPr>
              <a:xfrm rot="10800000">
                <a:off x="334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401" name="Google Shape;1401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2" name="Google Shape;1402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8" name="Google Shape;1408;p31"/>
              <p:cNvGrpSpPr/>
              <p:nvPr/>
            </p:nvGrpSpPr>
            <p:grpSpPr>
              <a:xfrm rot="10800000">
                <a:off x="282574" y="4937133"/>
                <a:ext cx="328346" cy="328531"/>
                <a:chOff x="3678700" y="407275"/>
                <a:chExt cx="708100" cy="708500"/>
              </a:xfrm>
            </p:grpSpPr>
            <p:sp>
              <p:nvSpPr>
                <p:cNvPr id="1409" name="Google Shape;1409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0" name="Google Shape;1410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2" name="Google Shape;1412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3" name="Google Shape;1413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4" name="Google Shape;1414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5" name="Google Shape;1415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6" name="Google Shape;1416;p31"/>
            <p:cNvGrpSpPr/>
            <p:nvPr/>
          </p:nvGrpSpPr>
          <p:grpSpPr>
            <a:xfrm>
              <a:off x="-923150" y="4796551"/>
              <a:ext cx="4558967" cy="134100"/>
              <a:chOff x="796100" y="3019701"/>
              <a:chExt cx="4558967" cy="134100"/>
            </a:xfrm>
          </p:grpSpPr>
          <p:sp>
            <p:nvSpPr>
              <p:cNvPr id="1417" name="Google Shape;1417;p31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18" name="Google Shape;1418;p31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19" name="Google Shape;1419;p31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6"/>
          <p:cNvGrpSpPr/>
          <p:nvPr/>
        </p:nvGrpSpPr>
        <p:grpSpPr>
          <a:xfrm rot="-8100000">
            <a:off x="-1629951" y="-1138306"/>
            <a:ext cx="3785189" cy="3043121"/>
            <a:chOff x="7103825" y="-713112"/>
            <a:chExt cx="3785226" cy="3043150"/>
          </a:xfrm>
        </p:grpSpPr>
        <p:sp>
          <p:nvSpPr>
            <p:cNvPr id="253" name="Google Shape;253;p6"/>
            <p:cNvSpPr/>
            <p:nvPr/>
          </p:nvSpPr>
          <p:spPr>
            <a:xfrm rot="-3600017">
              <a:off x="7761095" y="-21"/>
              <a:ext cx="2152450" cy="1864030"/>
            </a:xfrm>
            <a:custGeom>
              <a:avLst/>
              <a:gdLst/>
              <a:ahLst/>
              <a:cxnLst/>
              <a:rect l="l" t="t" r="r" b="b"/>
              <a:pathLst>
                <a:path w="51285" h="44413" extrusionOk="0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54" name="Google Shape;254;p6"/>
            <p:cNvPicPr preferRelativeResize="0"/>
            <p:nvPr/>
          </p:nvPicPr>
          <p:blipFill rotWithShape="1">
            <a:blip r:embed="rId2">
              <a:alphaModFix/>
            </a:blip>
            <a:srcRect t="17657" b="17663"/>
            <a:stretch/>
          </p:blipFill>
          <p:spPr>
            <a:xfrm>
              <a:off x="7103825" y="-713112"/>
              <a:ext cx="3785226" cy="28889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5" name="Google Shape;25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6" name="Google Shape;256;p6"/>
          <p:cNvGrpSpPr/>
          <p:nvPr/>
        </p:nvGrpSpPr>
        <p:grpSpPr>
          <a:xfrm>
            <a:off x="8106279" y="-844413"/>
            <a:ext cx="1791132" cy="2767833"/>
            <a:chOff x="8030079" y="-844413"/>
            <a:chExt cx="1791132" cy="2767833"/>
          </a:xfrm>
        </p:grpSpPr>
        <p:grpSp>
          <p:nvGrpSpPr>
            <p:cNvPr id="257" name="Google Shape;257;p6"/>
            <p:cNvGrpSpPr/>
            <p:nvPr/>
          </p:nvGrpSpPr>
          <p:grpSpPr>
            <a:xfrm rot="10800000">
              <a:off x="8566799" y="-844413"/>
              <a:ext cx="1213764" cy="2455355"/>
              <a:chOff x="-293545" y="3454371"/>
              <a:chExt cx="981772" cy="1986051"/>
            </a:xfrm>
          </p:grpSpPr>
          <p:sp>
            <p:nvSpPr>
              <p:cNvPr id="258" name="Google Shape;258;p6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6"/>
            <p:cNvGrpSpPr/>
            <p:nvPr/>
          </p:nvGrpSpPr>
          <p:grpSpPr>
            <a:xfrm rot="10800000">
              <a:off x="8123728" y="-262212"/>
              <a:ext cx="865288" cy="591661"/>
              <a:chOff x="39722" y="4349021"/>
              <a:chExt cx="1061964" cy="726143"/>
            </a:xfrm>
          </p:grpSpPr>
          <p:grpSp>
            <p:nvGrpSpPr>
              <p:cNvPr id="261" name="Google Shape;261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62" name="Google Shape;262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3" name="Google Shape;263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64" name="Google Shape;264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69" name="Google Shape;269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" name="Google Shape;270;p6"/>
            <p:cNvGrpSpPr/>
            <p:nvPr/>
          </p:nvGrpSpPr>
          <p:grpSpPr>
            <a:xfrm rot="5400000">
              <a:off x="8338264" y="440474"/>
              <a:ext cx="1670849" cy="1295044"/>
              <a:chOff x="-2460210" y="2758493"/>
              <a:chExt cx="1351491" cy="1047516"/>
            </a:xfrm>
          </p:grpSpPr>
          <p:sp>
            <p:nvSpPr>
              <p:cNvPr id="271" name="Google Shape;271;p6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5" name="Google Shape;275;p6"/>
            <p:cNvGrpSpPr/>
            <p:nvPr/>
          </p:nvGrpSpPr>
          <p:grpSpPr>
            <a:xfrm rot="10800000">
              <a:off x="8030079" y="157481"/>
              <a:ext cx="865288" cy="591661"/>
              <a:chOff x="39722" y="4349021"/>
              <a:chExt cx="1061964" cy="726143"/>
            </a:xfrm>
          </p:grpSpPr>
          <p:grpSp>
            <p:nvGrpSpPr>
              <p:cNvPr id="276" name="Google Shape;276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77" name="Google Shape;277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8" name="Google Shape;278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79" name="Google Shape;279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282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283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84" name="Google Shape;284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 rot="10800000">
              <a:off x="8653266" y="87645"/>
              <a:ext cx="865288" cy="591661"/>
              <a:chOff x="39722" y="4349021"/>
              <a:chExt cx="1061964" cy="726143"/>
            </a:xfrm>
          </p:grpSpPr>
          <p:grpSp>
            <p:nvGrpSpPr>
              <p:cNvPr id="286" name="Google Shape;286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87" name="Google Shape;287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88" name="Google Shape;288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89" name="Google Shape;289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0" name="Google Shape;290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1" name="Google Shape;291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2" name="Google Shape;292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3" name="Google Shape;293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94" name="Google Shape;294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" name="Google Shape;295;p6"/>
          <p:cNvGrpSpPr/>
          <p:nvPr/>
        </p:nvGrpSpPr>
        <p:grpSpPr>
          <a:xfrm>
            <a:off x="-1499000" y="3182553"/>
            <a:ext cx="4558967" cy="3356863"/>
            <a:chOff x="-1422800" y="3106353"/>
            <a:chExt cx="4558967" cy="3356863"/>
          </a:xfrm>
        </p:grpSpPr>
        <p:grpSp>
          <p:nvGrpSpPr>
            <p:cNvPr id="296" name="Google Shape;296;p6"/>
            <p:cNvGrpSpPr/>
            <p:nvPr/>
          </p:nvGrpSpPr>
          <p:grpSpPr>
            <a:xfrm>
              <a:off x="-474664" y="3485331"/>
              <a:ext cx="1472068" cy="2977885"/>
              <a:chOff x="-293545" y="3454371"/>
              <a:chExt cx="981772" cy="1986051"/>
            </a:xfrm>
          </p:grpSpPr>
          <p:sp>
            <p:nvSpPr>
              <p:cNvPr id="297" name="Google Shape;297;p6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6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" name="Google Shape;299;p6"/>
            <p:cNvGrpSpPr/>
            <p:nvPr/>
          </p:nvGrpSpPr>
          <p:grpSpPr>
            <a:xfrm>
              <a:off x="485337" y="5039978"/>
              <a:ext cx="1049539" cy="717647"/>
              <a:chOff x="39722" y="4349021"/>
              <a:chExt cx="1061964" cy="726143"/>
            </a:xfrm>
          </p:grpSpPr>
          <p:grpSp>
            <p:nvGrpSpPr>
              <p:cNvPr id="300" name="Google Shape;300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01" name="Google Shape;301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02" name="Google Shape;302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03" name="Google Shape;303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08" name="Google Shape;308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" name="Google Shape;309;p6"/>
            <p:cNvGrpSpPr/>
            <p:nvPr/>
          </p:nvGrpSpPr>
          <p:grpSpPr>
            <a:xfrm rot="5400000">
              <a:off x="-645364" y="3334243"/>
              <a:ext cx="2026426" cy="1570646"/>
              <a:chOff x="-2460210" y="2758493"/>
              <a:chExt cx="1351491" cy="1047516"/>
            </a:xfrm>
          </p:grpSpPr>
          <p:sp>
            <p:nvSpPr>
              <p:cNvPr id="310" name="Google Shape;310;p6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6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6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6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" name="Google Shape;314;p6"/>
            <p:cNvGrpSpPr/>
            <p:nvPr/>
          </p:nvGrpSpPr>
          <p:grpSpPr>
            <a:xfrm>
              <a:off x="598917" y="4530969"/>
              <a:ext cx="1049539" cy="717647"/>
              <a:chOff x="39722" y="4349021"/>
              <a:chExt cx="1061964" cy="726143"/>
            </a:xfrm>
          </p:grpSpPr>
          <p:grpSp>
            <p:nvGrpSpPr>
              <p:cNvPr id="315" name="Google Shape;315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16" name="Google Shape;316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17" name="Google Shape;317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18" name="Google Shape;318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23" name="Google Shape;323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" name="Google Shape;324;p6"/>
            <p:cNvGrpSpPr/>
            <p:nvPr/>
          </p:nvGrpSpPr>
          <p:grpSpPr>
            <a:xfrm>
              <a:off x="-156893" y="4615667"/>
              <a:ext cx="1049539" cy="717647"/>
              <a:chOff x="39722" y="4349021"/>
              <a:chExt cx="1061964" cy="726143"/>
            </a:xfrm>
          </p:grpSpPr>
          <p:grpSp>
            <p:nvGrpSpPr>
              <p:cNvPr id="325" name="Google Shape;325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26" name="Google Shape;326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27" name="Google Shape;327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28" name="Google Shape;328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" name="Google Shape;329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" name="Google Shape;330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" name="Google Shape;331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332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33" name="Google Shape;333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" name="Google Shape;334;p6"/>
            <p:cNvGrpSpPr/>
            <p:nvPr/>
          </p:nvGrpSpPr>
          <p:grpSpPr>
            <a:xfrm>
              <a:off x="-1422800" y="4822751"/>
              <a:ext cx="4558967" cy="134100"/>
              <a:chOff x="796100" y="3019701"/>
              <a:chExt cx="4558967" cy="134100"/>
            </a:xfrm>
          </p:grpSpPr>
          <p:sp>
            <p:nvSpPr>
              <p:cNvPr id="335" name="Google Shape;335;p6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36" name="Google Shape;336;p6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37" name="Google Shape;337;p6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8218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5"/>
          <p:cNvSpPr txBox="1">
            <a:spLocks noGrp="1"/>
          </p:cNvSpPr>
          <p:nvPr>
            <p:ph type="subTitle" idx="1"/>
          </p:nvPr>
        </p:nvSpPr>
        <p:spPr>
          <a:xfrm>
            <a:off x="4999903" y="2372500"/>
            <a:ext cx="23403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2"/>
          </p:nvPr>
        </p:nvSpPr>
        <p:spPr>
          <a:xfrm>
            <a:off x="1803800" y="2372500"/>
            <a:ext cx="23403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3"/>
          </p:nvPr>
        </p:nvSpPr>
        <p:spPr>
          <a:xfrm>
            <a:off x="4999908" y="2048488"/>
            <a:ext cx="2340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4"/>
          </p:nvPr>
        </p:nvSpPr>
        <p:spPr>
          <a:xfrm>
            <a:off x="1803800" y="2048488"/>
            <a:ext cx="2340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0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180" name="Google Shape;180;p5"/>
          <p:cNvGrpSpPr/>
          <p:nvPr/>
        </p:nvGrpSpPr>
        <p:grpSpPr>
          <a:xfrm>
            <a:off x="7579113" y="-890399"/>
            <a:ext cx="2898275" cy="3032950"/>
            <a:chOff x="7198113" y="-890399"/>
            <a:chExt cx="2898275" cy="3032950"/>
          </a:xfrm>
        </p:grpSpPr>
        <p:pic>
          <p:nvPicPr>
            <p:cNvPr id="181" name="Google Shape;181;p5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-5400000">
              <a:off x="7130775" y="-823062"/>
              <a:ext cx="3032950" cy="28982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82" name="Google Shape;182;p5"/>
            <p:cNvGrpSpPr/>
            <p:nvPr/>
          </p:nvGrpSpPr>
          <p:grpSpPr>
            <a:xfrm>
              <a:off x="8319318" y="-249682"/>
              <a:ext cx="1460040" cy="1171886"/>
              <a:chOff x="7945225" y="4302000"/>
              <a:chExt cx="904666" cy="726121"/>
            </a:xfrm>
          </p:grpSpPr>
          <p:sp>
            <p:nvSpPr>
              <p:cNvPr id="183" name="Google Shape;183;p5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6" name="Google Shape;186;p5"/>
          <p:cNvGrpSpPr/>
          <p:nvPr/>
        </p:nvGrpSpPr>
        <p:grpSpPr>
          <a:xfrm>
            <a:off x="-613920" y="3693606"/>
            <a:ext cx="2048057" cy="2238804"/>
            <a:chOff x="-461520" y="3617406"/>
            <a:chExt cx="2048057" cy="2238804"/>
          </a:xfrm>
        </p:grpSpPr>
        <p:grpSp>
          <p:nvGrpSpPr>
            <p:cNvPr id="187" name="Google Shape;187;p5"/>
            <p:cNvGrpSpPr/>
            <p:nvPr/>
          </p:nvGrpSpPr>
          <p:grpSpPr>
            <a:xfrm>
              <a:off x="-461520" y="3617406"/>
              <a:ext cx="1916534" cy="2238804"/>
              <a:chOff x="-461520" y="3617406"/>
              <a:chExt cx="1916534" cy="2238804"/>
            </a:xfrm>
          </p:grpSpPr>
          <p:grpSp>
            <p:nvGrpSpPr>
              <p:cNvPr id="188" name="Google Shape;188;p5"/>
              <p:cNvGrpSpPr/>
              <p:nvPr/>
            </p:nvGrpSpPr>
            <p:grpSpPr>
              <a:xfrm flipH="1">
                <a:off x="-461520" y="4010132"/>
                <a:ext cx="1916534" cy="1538287"/>
                <a:chOff x="7945225" y="4302000"/>
                <a:chExt cx="904666" cy="726121"/>
              </a:xfrm>
            </p:grpSpPr>
            <p:sp>
              <p:nvSpPr>
                <p:cNvPr id="189" name="Google Shape;189;p5"/>
                <p:cNvSpPr/>
                <p:nvPr/>
              </p:nvSpPr>
              <p:spPr>
                <a:xfrm>
                  <a:off x="8176775" y="4445200"/>
                  <a:ext cx="673116" cy="582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5" h="44413" extrusionOk="0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5"/>
                <p:cNvSpPr/>
                <p:nvPr/>
              </p:nvSpPr>
              <p:spPr>
                <a:xfrm>
                  <a:off x="8164350" y="4302000"/>
                  <a:ext cx="480925" cy="416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5" h="44413" extrusionOk="0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91;p5"/>
                <p:cNvSpPr/>
                <p:nvPr/>
              </p:nvSpPr>
              <p:spPr>
                <a:xfrm>
                  <a:off x="7945225" y="4445200"/>
                  <a:ext cx="480925" cy="416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85" h="44413" extrusionOk="0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2" name="Google Shape;192;p5"/>
              <p:cNvGrpSpPr/>
              <p:nvPr/>
            </p:nvGrpSpPr>
            <p:grpSpPr>
              <a:xfrm>
                <a:off x="-309885" y="3617406"/>
                <a:ext cx="1448824" cy="2238804"/>
                <a:chOff x="-309885" y="3617406"/>
                <a:chExt cx="1448824" cy="2238804"/>
              </a:xfrm>
            </p:grpSpPr>
            <p:grpSp>
              <p:nvGrpSpPr>
                <p:cNvPr id="193" name="Google Shape;193;p5"/>
                <p:cNvGrpSpPr/>
                <p:nvPr/>
              </p:nvGrpSpPr>
              <p:grpSpPr>
                <a:xfrm>
                  <a:off x="-277007" y="3870159"/>
                  <a:ext cx="981772" cy="1986051"/>
                  <a:chOff x="-293545" y="3454371"/>
                  <a:chExt cx="981772" cy="1986051"/>
                </a:xfrm>
              </p:grpSpPr>
              <p:sp>
                <p:nvSpPr>
                  <p:cNvPr id="194" name="Google Shape;194;p5"/>
                  <p:cNvSpPr/>
                  <p:nvPr/>
                </p:nvSpPr>
                <p:spPr>
                  <a:xfrm rot="10800000">
                    <a:off x="-293545" y="3454371"/>
                    <a:ext cx="844677" cy="1985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37" h="56267" extrusionOk="0">
                        <a:moveTo>
                          <a:pt x="12997" y="1"/>
                        </a:moveTo>
                        <a:lnTo>
                          <a:pt x="12784" y="214"/>
                        </a:lnTo>
                        <a:lnTo>
                          <a:pt x="23098" y="10513"/>
                        </a:lnTo>
                        <a:cubicBezTo>
                          <a:pt x="23434" y="10864"/>
                          <a:pt x="23632" y="11321"/>
                          <a:pt x="23632" y="11808"/>
                        </a:cubicBezTo>
                        <a:cubicBezTo>
                          <a:pt x="23632" y="12311"/>
                          <a:pt x="23434" y="12768"/>
                          <a:pt x="23098" y="13104"/>
                        </a:cubicBezTo>
                        <a:lnTo>
                          <a:pt x="21925" y="14261"/>
                        </a:lnTo>
                        <a:cubicBezTo>
                          <a:pt x="21575" y="14627"/>
                          <a:pt x="21110" y="14810"/>
                          <a:pt x="20642" y="14810"/>
                        </a:cubicBezTo>
                        <a:cubicBezTo>
                          <a:pt x="20173" y="14810"/>
                          <a:pt x="19701" y="14627"/>
                          <a:pt x="19335" y="14261"/>
                        </a:cubicBezTo>
                        <a:lnTo>
                          <a:pt x="16958" y="11885"/>
                        </a:lnTo>
                        <a:cubicBezTo>
                          <a:pt x="16547" y="11489"/>
                          <a:pt x="16029" y="11260"/>
                          <a:pt x="15435" y="11260"/>
                        </a:cubicBezTo>
                        <a:cubicBezTo>
                          <a:pt x="14841" y="11260"/>
                          <a:pt x="14307" y="11489"/>
                          <a:pt x="13911" y="11885"/>
                        </a:cubicBezTo>
                        <a:lnTo>
                          <a:pt x="12525" y="13271"/>
                        </a:lnTo>
                        <a:cubicBezTo>
                          <a:pt x="12129" y="13698"/>
                          <a:pt x="11900" y="14231"/>
                          <a:pt x="11900" y="14795"/>
                        </a:cubicBezTo>
                        <a:cubicBezTo>
                          <a:pt x="11900" y="15374"/>
                          <a:pt x="12129" y="15922"/>
                          <a:pt x="12525" y="16318"/>
                        </a:cubicBezTo>
                        <a:cubicBezTo>
                          <a:pt x="12860" y="16669"/>
                          <a:pt x="13058" y="17126"/>
                          <a:pt x="13058" y="17629"/>
                        </a:cubicBezTo>
                        <a:cubicBezTo>
                          <a:pt x="13058" y="18116"/>
                          <a:pt x="12860" y="18573"/>
                          <a:pt x="12525" y="18924"/>
                        </a:cubicBezTo>
                        <a:lnTo>
                          <a:pt x="11489" y="19944"/>
                        </a:lnTo>
                        <a:cubicBezTo>
                          <a:pt x="11154" y="20295"/>
                          <a:pt x="10696" y="20478"/>
                          <a:pt x="10209" y="20478"/>
                        </a:cubicBezTo>
                        <a:lnTo>
                          <a:pt x="9569" y="20478"/>
                        </a:lnTo>
                        <a:cubicBezTo>
                          <a:pt x="8990" y="20478"/>
                          <a:pt x="8457" y="20706"/>
                          <a:pt x="8045" y="21102"/>
                        </a:cubicBezTo>
                        <a:lnTo>
                          <a:pt x="3353" y="25810"/>
                        </a:lnTo>
                        <a:cubicBezTo>
                          <a:pt x="2515" y="26648"/>
                          <a:pt x="2515" y="28004"/>
                          <a:pt x="3353" y="28842"/>
                        </a:cubicBezTo>
                        <a:lnTo>
                          <a:pt x="10529" y="36018"/>
                        </a:lnTo>
                        <a:cubicBezTo>
                          <a:pt x="10864" y="36369"/>
                          <a:pt x="11062" y="36826"/>
                          <a:pt x="11062" y="37313"/>
                        </a:cubicBezTo>
                        <a:cubicBezTo>
                          <a:pt x="11062" y="37801"/>
                          <a:pt x="10864" y="38273"/>
                          <a:pt x="10529" y="38608"/>
                        </a:cubicBezTo>
                        <a:lnTo>
                          <a:pt x="8198" y="40940"/>
                        </a:lnTo>
                        <a:cubicBezTo>
                          <a:pt x="7802" y="41351"/>
                          <a:pt x="7573" y="41884"/>
                          <a:pt x="7573" y="42463"/>
                        </a:cubicBezTo>
                        <a:lnTo>
                          <a:pt x="7573" y="47720"/>
                        </a:lnTo>
                        <a:cubicBezTo>
                          <a:pt x="7573" y="48207"/>
                          <a:pt x="7390" y="48664"/>
                          <a:pt x="7040" y="49015"/>
                        </a:cubicBezTo>
                        <a:lnTo>
                          <a:pt x="1" y="56054"/>
                        </a:lnTo>
                        <a:lnTo>
                          <a:pt x="199" y="56267"/>
                        </a:lnTo>
                        <a:lnTo>
                          <a:pt x="7268" y="49274"/>
                        </a:lnTo>
                        <a:cubicBezTo>
                          <a:pt x="7664" y="48862"/>
                          <a:pt x="7893" y="48329"/>
                          <a:pt x="7893" y="47750"/>
                        </a:cubicBezTo>
                        <a:lnTo>
                          <a:pt x="7893" y="42494"/>
                        </a:lnTo>
                        <a:cubicBezTo>
                          <a:pt x="7893" y="42006"/>
                          <a:pt x="8091" y="41549"/>
                          <a:pt x="8426" y="41199"/>
                        </a:cubicBezTo>
                        <a:lnTo>
                          <a:pt x="10757" y="38883"/>
                        </a:lnTo>
                        <a:cubicBezTo>
                          <a:pt x="11154" y="38456"/>
                          <a:pt x="11382" y="37923"/>
                          <a:pt x="11382" y="37359"/>
                        </a:cubicBezTo>
                        <a:cubicBezTo>
                          <a:pt x="11382" y="36765"/>
                          <a:pt x="11154" y="36232"/>
                          <a:pt x="10757" y="35835"/>
                        </a:cubicBezTo>
                        <a:lnTo>
                          <a:pt x="3581" y="28644"/>
                        </a:lnTo>
                        <a:cubicBezTo>
                          <a:pt x="2850" y="27943"/>
                          <a:pt x="2850" y="26785"/>
                          <a:pt x="3581" y="26054"/>
                        </a:cubicBezTo>
                        <a:lnTo>
                          <a:pt x="8274" y="21346"/>
                        </a:lnTo>
                        <a:cubicBezTo>
                          <a:pt x="8624" y="21011"/>
                          <a:pt x="9081" y="20813"/>
                          <a:pt x="9569" y="20813"/>
                        </a:cubicBezTo>
                        <a:lnTo>
                          <a:pt x="10209" y="20813"/>
                        </a:lnTo>
                        <a:cubicBezTo>
                          <a:pt x="10788" y="20813"/>
                          <a:pt x="11321" y="20584"/>
                          <a:pt x="11732" y="20188"/>
                        </a:cubicBezTo>
                        <a:lnTo>
                          <a:pt x="12753" y="19167"/>
                        </a:lnTo>
                        <a:cubicBezTo>
                          <a:pt x="13149" y="18741"/>
                          <a:pt x="13378" y="18208"/>
                          <a:pt x="13378" y="17644"/>
                        </a:cubicBezTo>
                        <a:cubicBezTo>
                          <a:pt x="13378" y="17050"/>
                          <a:pt x="13149" y="16516"/>
                          <a:pt x="12753" y="16120"/>
                        </a:cubicBezTo>
                        <a:cubicBezTo>
                          <a:pt x="12418" y="15770"/>
                          <a:pt x="12220" y="15313"/>
                          <a:pt x="12220" y="14825"/>
                        </a:cubicBezTo>
                        <a:cubicBezTo>
                          <a:pt x="12220" y="14322"/>
                          <a:pt x="12418" y="13865"/>
                          <a:pt x="12753" y="13530"/>
                        </a:cubicBezTo>
                        <a:lnTo>
                          <a:pt x="14140" y="12128"/>
                        </a:lnTo>
                        <a:cubicBezTo>
                          <a:pt x="14490" y="11793"/>
                          <a:pt x="14947" y="11595"/>
                          <a:pt x="15435" y="11595"/>
                        </a:cubicBezTo>
                        <a:cubicBezTo>
                          <a:pt x="15938" y="11595"/>
                          <a:pt x="16395" y="11793"/>
                          <a:pt x="16730" y="12128"/>
                        </a:cubicBezTo>
                        <a:lnTo>
                          <a:pt x="19107" y="14520"/>
                        </a:lnTo>
                        <a:cubicBezTo>
                          <a:pt x="19526" y="14939"/>
                          <a:pt x="20074" y="15149"/>
                          <a:pt x="20623" y="15149"/>
                        </a:cubicBezTo>
                        <a:cubicBezTo>
                          <a:pt x="21171" y="15149"/>
                          <a:pt x="21720" y="14939"/>
                          <a:pt x="22139" y="14520"/>
                        </a:cubicBezTo>
                        <a:lnTo>
                          <a:pt x="23297" y="13347"/>
                        </a:lnTo>
                        <a:cubicBezTo>
                          <a:pt x="23708" y="12936"/>
                          <a:pt x="23936" y="12403"/>
                          <a:pt x="23936" y="11824"/>
                        </a:cubicBezTo>
                        <a:cubicBezTo>
                          <a:pt x="23936" y="11260"/>
                          <a:pt x="23708" y="10711"/>
                          <a:pt x="23297" y="10300"/>
                        </a:cubicBezTo>
                        <a:lnTo>
                          <a:pt x="12997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dk2"/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" name="Google Shape;195;p5"/>
                  <p:cNvSpPr/>
                  <p:nvPr/>
                </p:nvSpPr>
                <p:spPr>
                  <a:xfrm rot="10800000">
                    <a:off x="-156450" y="3454901"/>
                    <a:ext cx="844677" cy="1985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37" h="56267" extrusionOk="0">
                        <a:moveTo>
                          <a:pt x="12997" y="0"/>
                        </a:moveTo>
                        <a:lnTo>
                          <a:pt x="12784" y="214"/>
                        </a:lnTo>
                        <a:lnTo>
                          <a:pt x="23098" y="10513"/>
                        </a:lnTo>
                        <a:cubicBezTo>
                          <a:pt x="23434" y="10848"/>
                          <a:pt x="23632" y="11305"/>
                          <a:pt x="23632" y="11808"/>
                        </a:cubicBezTo>
                        <a:cubicBezTo>
                          <a:pt x="23632" y="12296"/>
                          <a:pt x="23434" y="12753"/>
                          <a:pt x="23098" y="13103"/>
                        </a:cubicBezTo>
                        <a:lnTo>
                          <a:pt x="21925" y="14261"/>
                        </a:lnTo>
                        <a:cubicBezTo>
                          <a:pt x="21575" y="14627"/>
                          <a:pt x="21110" y="14810"/>
                          <a:pt x="20642" y="14810"/>
                        </a:cubicBezTo>
                        <a:cubicBezTo>
                          <a:pt x="20173" y="14810"/>
                          <a:pt x="19701" y="14627"/>
                          <a:pt x="19335" y="14261"/>
                        </a:cubicBezTo>
                        <a:lnTo>
                          <a:pt x="16958" y="11884"/>
                        </a:lnTo>
                        <a:cubicBezTo>
                          <a:pt x="16547" y="11488"/>
                          <a:pt x="16029" y="11260"/>
                          <a:pt x="15435" y="11260"/>
                        </a:cubicBezTo>
                        <a:cubicBezTo>
                          <a:pt x="14840" y="11260"/>
                          <a:pt x="14307" y="11488"/>
                          <a:pt x="13911" y="11884"/>
                        </a:cubicBezTo>
                        <a:lnTo>
                          <a:pt x="12525" y="13271"/>
                        </a:lnTo>
                        <a:cubicBezTo>
                          <a:pt x="11687" y="14109"/>
                          <a:pt x="11687" y="15465"/>
                          <a:pt x="12525" y="16303"/>
                        </a:cubicBezTo>
                        <a:cubicBezTo>
                          <a:pt x="12860" y="16638"/>
                          <a:pt x="13058" y="17095"/>
                          <a:pt x="13058" y="17598"/>
                        </a:cubicBezTo>
                        <a:cubicBezTo>
                          <a:pt x="13058" y="18085"/>
                          <a:pt x="12860" y="18543"/>
                          <a:pt x="12525" y="18893"/>
                        </a:cubicBezTo>
                        <a:lnTo>
                          <a:pt x="11489" y="19914"/>
                        </a:lnTo>
                        <a:cubicBezTo>
                          <a:pt x="11153" y="20264"/>
                          <a:pt x="10696" y="20447"/>
                          <a:pt x="10193" y="20447"/>
                        </a:cubicBezTo>
                        <a:lnTo>
                          <a:pt x="9569" y="20447"/>
                        </a:lnTo>
                        <a:cubicBezTo>
                          <a:pt x="8975" y="20447"/>
                          <a:pt x="8441" y="20676"/>
                          <a:pt x="8045" y="21087"/>
                        </a:cubicBezTo>
                        <a:lnTo>
                          <a:pt x="3337" y="25780"/>
                        </a:lnTo>
                        <a:cubicBezTo>
                          <a:pt x="2941" y="26206"/>
                          <a:pt x="2713" y="26739"/>
                          <a:pt x="2713" y="27303"/>
                        </a:cubicBezTo>
                        <a:cubicBezTo>
                          <a:pt x="2713" y="27897"/>
                          <a:pt x="2941" y="28431"/>
                          <a:pt x="3337" y="28827"/>
                        </a:cubicBezTo>
                        <a:lnTo>
                          <a:pt x="10529" y="36018"/>
                        </a:lnTo>
                        <a:cubicBezTo>
                          <a:pt x="11245" y="36719"/>
                          <a:pt x="11245" y="37877"/>
                          <a:pt x="10529" y="38608"/>
                        </a:cubicBezTo>
                        <a:lnTo>
                          <a:pt x="8198" y="40924"/>
                        </a:lnTo>
                        <a:cubicBezTo>
                          <a:pt x="7801" y="41351"/>
                          <a:pt x="7573" y="41884"/>
                          <a:pt x="7573" y="42448"/>
                        </a:cubicBezTo>
                        <a:lnTo>
                          <a:pt x="7573" y="47704"/>
                        </a:lnTo>
                        <a:cubicBezTo>
                          <a:pt x="7573" y="48207"/>
                          <a:pt x="7375" y="48664"/>
                          <a:pt x="7040" y="48999"/>
                        </a:cubicBezTo>
                        <a:lnTo>
                          <a:pt x="1" y="56053"/>
                        </a:lnTo>
                        <a:lnTo>
                          <a:pt x="199" y="56267"/>
                        </a:lnTo>
                        <a:lnTo>
                          <a:pt x="7268" y="49212"/>
                        </a:lnTo>
                        <a:cubicBezTo>
                          <a:pt x="7664" y="48801"/>
                          <a:pt x="7893" y="48268"/>
                          <a:pt x="7893" y="47689"/>
                        </a:cubicBezTo>
                        <a:lnTo>
                          <a:pt x="7893" y="42432"/>
                        </a:lnTo>
                        <a:cubicBezTo>
                          <a:pt x="7893" y="41945"/>
                          <a:pt x="8091" y="41473"/>
                          <a:pt x="8426" y="41137"/>
                        </a:cubicBezTo>
                        <a:lnTo>
                          <a:pt x="10757" y="38806"/>
                        </a:lnTo>
                        <a:cubicBezTo>
                          <a:pt x="11595" y="37984"/>
                          <a:pt x="11595" y="36628"/>
                          <a:pt x="10757" y="35790"/>
                        </a:cubicBezTo>
                        <a:lnTo>
                          <a:pt x="3581" y="28598"/>
                        </a:lnTo>
                        <a:cubicBezTo>
                          <a:pt x="3231" y="28263"/>
                          <a:pt x="3048" y="27806"/>
                          <a:pt x="3048" y="27318"/>
                        </a:cubicBezTo>
                        <a:cubicBezTo>
                          <a:pt x="3048" y="26816"/>
                          <a:pt x="3231" y="26359"/>
                          <a:pt x="3581" y="26023"/>
                        </a:cubicBezTo>
                        <a:lnTo>
                          <a:pt x="8274" y="21346"/>
                        </a:lnTo>
                        <a:cubicBezTo>
                          <a:pt x="8624" y="21011"/>
                          <a:pt x="9081" y="20813"/>
                          <a:pt x="9569" y="20813"/>
                        </a:cubicBezTo>
                        <a:lnTo>
                          <a:pt x="10209" y="20813"/>
                        </a:lnTo>
                        <a:cubicBezTo>
                          <a:pt x="10788" y="20813"/>
                          <a:pt x="11321" y="20584"/>
                          <a:pt x="11732" y="20188"/>
                        </a:cubicBezTo>
                        <a:lnTo>
                          <a:pt x="12753" y="19152"/>
                        </a:lnTo>
                        <a:cubicBezTo>
                          <a:pt x="13149" y="18741"/>
                          <a:pt x="13378" y="18207"/>
                          <a:pt x="13378" y="17628"/>
                        </a:cubicBezTo>
                        <a:cubicBezTo>
                          <a:pt x="13378" y="17049"/>
                          <a:pt x="13149" y="16516"/>
                          <a:pt x="12753" y="16105"/>
                        </a:cubicBezTo>
                        <a:cubicBezTo>
                          <a:pt x="12037" y="15404"/>
                          <a:pt x="12037" y="14246"/>
                          <a:pt x="12753" y="13515"/>
                        </a:cubicBezTo>
                        <a:lnTo>
                          <a:pt x="14140" y="12128"/>
                        </a:lnTo>
                        <a:cubicBezTo>
                          <a:pt x="14490" y="11793"/>
                          <a:pt x="14947" y="11595"/>
                          <a:pt x="15435" y="11595"/>
                        </a:cubicBezTo>
                        <a:cubicBezTo>
                          <a:pt x="15937" y="11595"/>
                          <a:pt x="16395" y="11793"/>
                          <a:pt x="16730" y="12128"/>
                        </a:cubicBezTo>
                        <a:lnTo>
                          <a:pt x="19106" y="14505"/>
                        </a:lnTo>
                        <a:cubicBezTo>
                          <a:pt x="19525" y="14924"/>
                          <a:pt x="20074" y="15133"/>
                          <a:pt x="20622" y="15133"/>
                        </a:cubicBezTo>
                        <a:cubicBezTo>
                          <a:pt x="21171" y="15133"/>
                          <a:pt x="21719" y="14924"/>
                          <a:pt x="22138" y="14505"/>
                        </a:cubicBezTo>
                        <a:lnTo>
                          <a:pt x="23296" y="13347"/>
                        </a:lnTo>
                        <a:cubicBezTo>
                          <a:pt x="23708" y="12936"/>
                          <a:pt x="23936" y="12402"/>
                          <a:pt x="23936" y="11823"/>
                        </a:cubicBezTo>
                        <a:cubicBezTo>
                          <a:pt x="23936" y="11229"/>
                          <a:pt x="23708" y="10696"/>
                          <a:pt x="23296" y="10300"/>
                        </a:cubicBezTo>
                        <a:lnTo>
                          <a:pt x="12997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dk2"/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6" name="Google Shape;196;p5"/>
                <p:cNvGrpSpPr/>
                <p:nvPr/>
              </p:nvGrpSpPr>
              <p:grpSpPr>
                <a:xfrm>
                  <a:off x="363249" y="4906873"/>
                  <a:ext cx="699940" cy="478601"/>
                  <a:chOff x="39722" y="4349021"/>
                  <a:chExt cx="1061964" cy="726143"/>
                </a:xfrm>
              </p:grpSpPr>
              <p:grpSp>
                <p:nvGrpSpPr>
                  <p:cNvPr id="197" name="Google Shape;197;p5"/>
                  <p:cNvGrpSpPr/>
                  <p:nvPr/>
                </p:nvGrpSpPr>
                <p:grpSpPr>
                  <a:xfrm rot="2700000">
                    <a:off x="140502" y="4460924"/>
                    <a:ext cx="524584" cy="502337"/>
                    <a:chOff x="1189791" y="-1767331"/>
                    <a:chExt cx="904284" cy="865933"/>
                  </a:xfrm>
                </p:grpSpPr>
                <p:sp>
                  <p:nvSpPr>
                    <p:cNvPr id="198" name="Google Shape;198;p5"/>
                    <p:cNvSpPr/>
                    <p:nvPr/>
                  </p:nvSpPr>
                  <p:spPr>
                    <a:xfrm>
                      <a:off x="1189791" y="-1767331"/>
                      <a:ext cx="904284" cy="86593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02" h="35337" extrusionOk="0">
                          <a:moveTo>
                            <a:pt x="18449" y="1"/>
                          </a:moveTo>
                          <a:cubicBezTo>
                            <a:pt x="16409" y="1"/>
                            <a:pt x="14368" y="778"/>
                            <a:pt x="12814" y="2332"/>
                          </a:cubicBezTo>
                          <a:lnTo>
                            <a:pt x="3108" y="12037"/>
                          </a:lnTo>
                          <a:cubicBezTo>
                            <a:pt x="0" y="15145"/>
                            <a:pt x="0" y="20189"/>
                            <a:pt x="3108" y="23297"/>
                          </a:cubicBezTo>
                          <a:lnTo>
                            <a:pt x="12814" y="33017"/>
                          </a:lnTo>
                          <a:cubicBezTo>
                            <a:pt x="14368" y="34564"/>
                            <a:pt x="16405" y="35337"/>
                            <a:pt x="18443" y="35337"/>
                          </a:cubicBezTo>
                          <a:cubicBezTo>
                            <a:pt x="20481" y="35337"/>
                            <a:pt x="22519" y="34564"/>
                            <a:pt x="24073" y="33017"/>
                          </a:cubicBezTo>
                          <a:lnTo>
                            <a:pt x="33794" y="23297"/>
                          </a:lnTo>
                          <a:cubicBezTo>
                            <a:pt x="36902" y="20189"/>
                            <a:pt x="36902" y="15145"/>
                            <a:pt x="33794" y="12037"/>
                          </a:cubicBezTo>
                          <a:lnTo>
                            <a:pt x="24073" y="2332"/>
                          </a:lnTo>
                          <a:cubicBezTo>
                            <a:pt x="22527" y="778"/>
                            <a:pt x="20489" y="1"/>
                            <a:pt x="18449" y="1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/>
                        </a:gs>
                        <a:gs pos="18000">
                          <a:schemeClr val="lt1"/>
                        </a:gs>
                        <a:gs pos="56000">
                          <a:srgbClr val="FFFFFF">
                            <a:alpha val="0"/>
                          </a:srgbClr>
                        </a:gs>
                        <a:gs pos="74000">
                          <a:schemeClr val="lt1"/>
                        </a:gs>
                        <a:gs pos="100000">
                          <a:srgbClr val="9900FF">
                            <a:alpha val="28627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99" name="Google Shape;199;p5"/>
                    <p:cNvGrpSpPr/>
                    <p:nvPr/>
                  </p:nvGrpSpPr>
                  <p:grpSpPr>
                    <a:xfrm>
                      <a:off x="1232795" y="-1740829"/>
                      <a:ext cx="717621" cy="717392"/>
                      <a:chOff x="1483457" y="3953671"/>
                      <a:chExt cx="717621" cy="717392"/>
                    </a:xfrm>
                  </p:grpSpPr>
                  <p:sp>
                    <p:nvSpPr>
                      <p:cNvPr id="200" name="Google Shape;200;p5"/>
                      <p:cNvSpPr/>
                      <p:nvPr/>
                    </p:nvSpPr>
                    <p:spPr>
                      <a:xfrm>
                        <a:off x="1483457" y="425726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" name="Google Shape;201;p5"/>
                      <p:cNvSpPr/>
                      <p:nvPr/>
                    </p:nvSpPr>
                    <p:spPr>
                      <a:xfrm>
                        <a:off x="1559470" y="418148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" name="Google Shape;202;p5"/>
                      <p:cNvSpPr/>
                      <p:nvPr/>
                    </p:nvSpPr>
                    <p:spPr>
                      <a:xfrm>
                        <a:off x="1635483" y="4105239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1" y="381"/>
                            </a:lnTo>
                            <a:lnTo>
                              <a:pt x="26740" y="27120"/>
                            </a:lnTo>
                            <a:lnTo>
                              <a:pt x="27121" y="26755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3" name="Google Shape;203;p5"/>
                      <p:cNvSpPr/>
                      <p:nvPr/>
                    </p:nvSpPr>
                    <p:spPr>
                      <a:xfrm>
                        <a:off x="1711267" y="402945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55" y="27121"/>
                            </a:lnTo>
                            <a:lnTo>
                              <a:pt x="27120" y="26755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4" name="Google Shape;204;p5"/>
                      <p:cNvSpPr/>
                      <p:nvPr/>
                    </p:nvSpPr>
                    <p:spPr>
                      <a:xfrm>
                        <a:off x="1787280" y="395367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2" y="1"/>
                            </a:moveTo>
                            <a:lnTo>
                              <a:pt x="1" y="382"/>
                            </a:lnTo>
                            <a:lnTo>
                              <a:pt x="26740" y="27121"/>
                            </a:lnTo>
                            <a:lnTo>
                              <a:pt x="27121" y="26740"/>
                            </a:lnTo>
                            <a:lnTo>
                              <a:pt x="382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  <p:sp>
                <p:nvSpPr>
                  <p:cNvPr id="205" name="Google Shape;205;p5"/>
                  <p:cNvSpPr/>
                  <p:nvPr/>
                </p:nvSpPr>
                <p:spPr>
                  <a:xfrm rot="-2700000">
                    <a:off x="542534" y="4469276"/>
                    <a:ext cx="492898" cy="391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612" h="35440" extrusionOk="0">
                        <a:moveTo>
                          <a:pt x="40817" y="1"/>
                        </a:moveTo>
                        <a:lnTo>
                          <a:pt x="37420" y="3383"/>
                        </a:lnTo>
                        <a:lnTo>
                          <a:pt x="41213" y="7177"/>
                        </a:lnTo>
                        <a:lnTo>
                          <a:pt x="44611" y="3779"/>
                        </a:lnTo>
                        <a:lnTo>
                          <a:pt x="40817" y="1"/>
                        </a:lnTo>
                        <a:close/>
                        <a:moveTo>
                          <a:pt x="22184" y="4099"/>
                        </a:moveTo>
                        <a:lnTo>
                          <a:pt x="18801" y="7482"/>
                        </a:lnTo>
                        <a:lnTo>
                          <a:pt x="22595" y="11275"/>
                        </a:lnTo>
                        <a:lnTo>
                          <a:pt x="25978" y="7878"/>
                        </a:lnTo>
                        <a:lnTo>
                          <a:pt x="22184" y="4099"/>
                        </a:lnTo>
                        <a:close/>
                        <a:moveTo>
                          <a:pt x="15983" y="10300"/>
                        </a:moveTo>
                        <a:lnTo>
                          <a:pt x="12585" y="13698"/>
                        </a:lnTo>
                        <a:lnTo>
                          <a:pt x="16379" y="17476"/>
                        </a:lnTo>
                        <a:lnTo>
                          <a:pt x="19776" y="14094"/>
                        </a:lnTo>
                        <a:lnTo>
                          <a:pt x="15983" y="10300"/>
                        </a:lnTo>
                        <a:close/>
                        <a:moveTo>
                          <a:pt x="9431" y="16852"/>
                        </a:moveTo>
                        <a:lnTo>
                          <a:pt x="6034" y="20249"/>
                        </a:lnTo>
                        <a:lnTo>
                          <a:pt x="15190" y="29406"/>
                        </a:lnTo>
                        <a:lnTo>
                          <a:pt x="18588" y="26008"/>
                        </a:lnTo>
                        <a:lnTo>
                          <a:pt x="9431" y="16852"/>
                        </a:lnTo>
                        <a:close/>
                        <a:moveTo>
                          <a:pt x="3383" y="22885"/>
                        </a:moveTo>
                        <a:lnTo>
                          <a:pt x="0" y="26283"/>
                        </a:lnTo>
                        <a:lnTo>
                          <a:pt x="9157" y="35440"/>
                        </a:lnTo>
                        <a:lnTo>
                          <a:pt x="12555" y="32057"/>
                        </a:lnTo>
                        <a:lnTo>
                          <a:pt x="3383" y="2288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6" name="Google Shape;206;p5"/>
                <p:cNvGrpSpPr/>
                <p:nvPr/>
              </p:nvGrpSpPr>
              <p:grpSpPr>
                <a:xfrm rot="-5400000">
                  <a:off x="-461873" y="3769393"/>
                  <a:ext cx="1351491" cy="1047516"/>
                  <a:chOff x="-2460210" y="2758493"/>
                  <a:chExt cx="1351491" cy="1047516"/>
                </a:xfrm>
              </p:grpSpPr>
              <p:sp>
                <p:nvSpPr>
                  <p:cNvPr id="207" name="Google Shape;207;p5"/>
                  <p:cNvSpPr/>
                  <p:nvPr/>
                </p:nvSpPr>
                <p:spPr>
                  <a:xfrm rot="-2700000">
                    <a:off x="-2341816" y="3108554"/>
                    <a:ext cx="582127" cy="575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71" h="35790" extrusionOk="0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" name="Google Shape;208;p5"/>
                  <p:cNvSpPr/>
                  <p:nvPr/>
                </p:nvSpPr>
                <p:spPr>
                  <a:xfrm rot="-2700000">
                    <a:off x="-2157466" y="3032354"/>
                    <a:ext cx="582127" cy="575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71" h="35790" extrusionOk="0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" name="Google Shape;209;p5"/>
                  <p:cNvSpPr/>
                  <p:nvPr/>
                </p:nvSpPr>
                <p:spPr>
                  <a:xfrm rot="-2700000">
                    <a:off x="-1993591" y="2956154"/>
                    <a:ext cx="582127" cy="575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71" h="35790" extrusionOk="0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" name="Google Shape;210;p5"/>
                  <p:cNvSpPr/>
                  <p:nvPr/>
                </p:nvSpPr>
                <p:spPr>
                  <a:xfrm rot="-2700000">
                    <a:off x="-1809241" y="2879954"/>
                    <a:ext cx="582127" cy="575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71" h="35790" extrusionOk="0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1" name="Google Shape;211;p5"/>
                <p:cNvGrpSpPr/>
                <p:nvPr/>
              </p:nvGrpSpPr>
              <p:grpSpPr>
                <a:xfrm>
                  <a:off x="438999" y="4567398"/>
                  <a:ext cx="699940" cy="478601"/>
                  <a:chOff x="39722" y="4349021"/>
                  <a:chExt cx="1061964" cy="726143"/>
                </a:xfrm>
              </p:grpSpPr>
              <p:grpSp>
                <p:nvGrpSpPr>
                  <p:cNvPr id="212" name="Google Shape;212;p5"/>
                  <p:cNvGrpSpPr/>
                  <p:nvPr/>
                </p:nvGrpSpPr>
                <p:grpSpPr>
                  <a:xfrm rot="2700000">
                    <a:off x="140502" y="4460924"/>
                    <a:ext cx="524584" cy="502337"/>
                    <a:chOff x="1189791" y="-1767331"/>
                    <a:chExt cx="904284" cy="865933"/>
                  </a:xfrm>
                </p:grpSpPr>
                <p:sp>
                  <p:nvSpPr>
                    <p:cNvPr id="213" name="Google Shape;213;p5"/>
                    <p:cNvSpPr/>
                    <p:nvPr/>
                  </p:nvSpPr>
                  <p:spPr>
                    <a:xfrm>
                      <a:off x="1189791" y="-1767331"/>
                      <a:ext cx="904284" cy="86593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02" h="35337" extrusionOk="0">
                          <a:moveTo>
                            <a:pt x="18449" y="1"/>
                          </a:moveTo>
                          <a:cubicBezTo>
                            <a:pt x="16409" y="1"/>
                            <a:pt x="14368" y="778"/>
                            <a:pt x="12814" y="2332"/>
                          </a:cubicBezTo>
                          <a:lnTo>
                            <a:pt x="3108" y="12037"/>
                          </a:lnTo>
                          <a:cubicBezTo>
                            <a:pt x="0" y="15145"/>
                            <a:pt x="0" y="20189"/>
                            <a:pt x="3108" y="23297"/>
                          </a:cubicBezTo>
                          <a:lnTo>
                            <a:pt x="12814" y="33017"/>
                          </a:lnTo>
                          <a:cubicBezTo>
                            <a:pt x="14368" y="34564"/>
                            <a:pt x="16405" y="35337"/>
                            <a:pt x="18443" y="35337"/>
                          </a:cubicBezTo>
                          <a:cubicBezTo>
                            <a:pt x="20481" y="35337"/>
                            <a:pt x="22519" y="34564"/>
                            <a:pt x="24073" y="33017"/>
                          </a:cubicBezTo>
                          <a:lnTo>
                            <a:pt x="33794" y="23297"/>
                          </a:lnTo>
                          <a:cubicBezTo>
                            <a:pt x="36902" y="20189"/>
                            <a:pt x="36902" y="15145"/>
                            <a:pt x="33794" y="12037"/>
                          </a:cubicBezTo>
                          <a:lnTo>
                            <a:pt x="24073" y="2332"/>
                          </a:lnTo>
                          <a:cubicBezTo>
                            <a:pt x="22527" y="778"/>
                            <a:pt x="20489" y="1"/>
                            <a:pt x="18449" y="1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/>
                        </a:gs>
                        <a:gs pos="18000">
                          <a:schemeClr val="lt1"/>
                        </a:gs>
                        <a:gs pos="56000">
                          <a:srgbClr val="FFFFFF">
                            <a:alpha val="0"/>
                          </a:srgbClr>
                        </a:gs>
                        <a:gs pos="74000">
                          <a:schemeClr val="lt1"/>
                        </a:gs>
                        <a:gs pos="100000">
                          <a:srgbClr val="9900FF">
                            <a:alpha val="28627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214" name="Google Shape;214;p5"/>
                    <p:cNvGrpSpPr/>
                    <p:nvPr/>
                  </p:nvGrpSpPr>
                  <p:grpSpPr>
                    <a:xfrm>
                      <a:off x="1232795" y="-1740829"/>
                      <a:ext cx="717621" cy="717392"/>
                      <a:chOff x="1483457" y="3953671"/>
                      <a:chExt cx="717621" cy="717392"/>
                    </a:xfrm>
                  </p:grpSpPr>
                  <p:sp>
                    <p:nvSpPr>
                      <p:cNvPr id="215" name="Google Shape;215;p5"/>
                      <p:cNvSpPr/>
                      <p:nvPr/>
                    </p:nvSpPr>
                    <p:spPr>
                      <a:xfrm>
                        <a:off x="1483457" y="425726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" name="Google Shape;216;p5"/>
                      <p:cNvSpPr/>
                      <p:nvPr/>
                    </p:nvSpPr>
                    <p:spPr>
                      <a:xfrm>
                        <a:off x="1559470" y="418148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7" name="Google Shape;217;p5"/>
                      <p:cNvSpPr/>
                      <p:nvPr/>
                    </p:nvSpPr>
                    <p:spPr>
                      <a:xfrm>
                        <a:off x="1635483" y="4105239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1" y="381"/>
                            </a:lnTo>
                            <a:lnTo>
                              <a:pt x="26740" y="27120"/>
                            </a:lnTo>
                            <a:lnTo>
                              <a:pt x="27121" y="26755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8" name="Google Shape;218;p5"/>
                      <p:cNvSpPr/>
                      <p:nvPr/>
                    </p:nvSpPr>
                    <p:spPr>
                      <a:xfrm>
                        <a:off x="1711267" y="402945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55" y="27121"/>
                            </a:lnTo>
                            <a:lnTo>
                              <a:pt x="27120" y="26755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9" name="Google Shape;219;p5"/>
                      <p:cNvSpPr/>
                      <p:nvPr/>
                    </p:nvSpPr>
                    <p:spPr>
                      <a:xfrm>
                        <a:off x="1787280" y="395367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2" y="1"/>
                            </a:moveTo>
                            <a:lnTo>
                              <a:pt x="1" y="382"/>
                            </a:lnTo>
                            <a:lnTo>
                              <a:pt x="26740" y="27121"/>
                            </a:lnTo>
                            <a:lnTo>
                              <a:pt x="27121" y="26740"/>
                            </a:lnTo>
                            <a:lnTo>
                              <a:pt x="382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  <p:sp>
                <p:nvSpPr>
                  <p:cNvPr id="220" name="Google Shape;220;p5"/>
                  <p:cNvSpPr/>
                  <p:nvPr/>
                </p:nvSpPr>
                <p:spPr>
                  <a:xfrm rot="-2700000">
                    <a:off x="542534" y="4469276"/>
                    <a:ext cx="492898" cy="391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612" h="35440" extrusionOk="0">
                        <a:moveTo>
                          <a:pt x="40817" y="1"/>
                        </a:moveTo>
                        <a:lnTo>
                          <a:pt x="37420" y="3383"/>
                        </a:lnTo>
                        <a:lnTo>
                          <a:pt x="41213" y="7177"/>
                        </a:lnTo>
                        <a:lnTo>
                          <a:pt x="44611" y="3779"/>
                        </a:lnTo>
                        <a:lnTo>
                          <a:pt x="40817" y="1"/>
                        </a:lnTo>
                        <a:close/>
                        <a:moveTo>
                          <a:pt x="22184" y="4099"/>
                        </a:moveTo>
                        <a:lnTo>
                          <a:pt x="18801" y="7482"/>
                        </a:lnTo>
                        <a:lnTo>
                          <a:pt x="22595" y="11275"/>
                        </a:lnTo>
                        <a:lnTo>
                          <a:pt x="25978" y="7878"/>
                        </a:lnTo>
                        <a:lnTo>
                          <a:pt x="22184" y="4099"/>
                        </a:lnTo>
                        <a:close/>
                        <a:moveTo>
                          <a:pt x="15983" y="10300"/>
                        </a:moveTo>
                        <a:lnTo>
                          <a:pt x="12585" y="13698"/>
                        </a:lnTo>
                        <a:lnTo>
                          <a:pt x="16379" y="17476"/>
                        </a:lnTo>
                        <a:lnTo>
                          <a:pt x="19776" y="14094"/>
                        </a:lnTo>
                        <a:lnTo>
                          <a:pt x="15983" y="10300"/>
                        </a:lnTo>
                        <a:close/>
                        <a:moveTo>
                          <a:pt x="9431" y="16852"/>
                        </a:moveTo>
                        <a:lnTo>
                          <a:pt x="6034" y="20249"/>
                        </a:lnTo>
                        <a:lnTo>
                          <a:pt x="15190" y="29406"/>
                        </a:lnTo>
                        <a:lnTo>
                          <a:pt x="18588" y="26008"/>
                        </a:lnTo>
                        <a:lnTo>
                          <a:pt x="9431" y="16852"/>
                        </a:lnTo>
                        <a:close/>
                        <a:moveTo>
                          <a:pt x="3383" y="22885"/>
                        </a:moveTo>
                        <a:lnTo>
                          <a:pt x="0" y="26283"/>
                        </a:lnTo>
                        <a:lnTo>
                          <a:pt x="9157" y="35440"/>
                        </a:lnTo>
                        <a:lnTo>
                          <a:pt x="12555" y="32057"/>
                        </a:lnTo>
                        <a:lnTo>
                          <a:pt x="3383" y="2288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" name="Google Shape;221;p5"/>
                <p:cNvGrpSpPr/>
                <p:nvPr/>
              </p:nvGrpSpPr>
              <p:grpSpPr>
                <a:xfrm>
                  <a:off x="-65076" y="4623886"/>
                  <a:ext cx="699940" cy="478601"/>
                  <a:chOff x="39722" y="4349021"/>
                  <a:chExt cx="1061964" cy="726143"/>
                </a:xfrm>
              </p:grpSpPr>
              <p:grpSp>
                <p:nvGrpSpPr>
                  <p:cNvPr id="222" name="Google Shape;222;p5"/>
                  <p:cNvGrpSpPr/>
                  <p:nvPr/>
                </p:nvGrpSpPr>
                <p:grpSpPr>
                  <a:xfrm rot="2700000">
                    <a:off x="140502" y="4460924"/>
                    <a:ext cx="524584" cy="502337"/>
                    <a:chOff x="1189791" y="-1767331"/>
                    <a:chExt cx="904284" cy="865933"/>
                  </a:xfrm>
                </p:grpSpPr>
                <p:sp>
                  <p:nvSpPr>
                    <p:cNvPr id="223" name="Google Shape;223;p5"/>
                    <p:cNvSpPr/>
                    <p:nvPr/>
                  </p:nvSpPr>
                  <p:spPr>
                    <a:xfrm>
                      <a:off x="1189791" y="-1767331"/>
                      <a:ext cx="904284" cy="86593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902" h="35337" extrusionOk="0">
                          <a:moveTo>
                            <a:pt x="18449" y="1"/>
                          </a:moveTo>
                          <a:cubicBezTo>
                            <a:pt x="16409" y="1"/>
                            <a:pt x="14368" y="778"/>
                            <a:pt x="12814" y="2332"/>
                          </a:cubicBezTo>
                          <a:lnTo>
                            <a:pt x="3108" y="12037"/>
                          </a:lnTo>
                          <a:cubicBezTo>
                            <a:pt x="0" y="15145"/>
                            <a:pt x="0" y="20189"/>
                            <a:pt x="3108" y="23297"/>
                          </a:cubicBezTo>
                          <a:lnTo>
                            <a:pt x="12814" y="33017"/>
                          </a:lnTo>
                          <a:cubicBezTo>
                            <a:pt x="14368" y="34564"/>
                            <a:pt x="16405" y="35337"/>
                            <a:pt x="18443" y="35337"/>
                          </a:cubicBezTo>
                          <a:cubicBezTo>
                            <a:pt x="20481" y="35337"/>
                            <a:pt x="22519" y="34564"/>
                            <a:pt x="24073" y="33017"/>
                          </a:cubicBezTo>
                          <a:lnTo>
                            <a:pt x="33794" y="23297"/>
                          </a:lnTo>
                          <a:cubicBezTo>
                            <a:pt x="36902" y="20189"/>
                            <a:pt x="36902" y="15145"/>
                            <a:pt x="33794" y="12037"/>
                          </a:cubicBezTo>
                          <a:lnTo>
                            <a:pt x="24073" y="2332"/>
                          </a:lnTo>
                          <a:cubicBezTo>
                            <a:pt x="22527" y="778"/>
                            <a:pt x="20489" y="1"/>
                            <a:pt x="18449" y="1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/>
                        </a:gs>
                        <a:gs pos="18000">
                          <a:schemeClr val="lt1"/>
                        </a:gs>
                        <a:gs pos="56000">
                          <a:srgbClr val="FFFFFF">
                            <a:alpha val="0"/>
                          </a:srgbClr>
                        </a:gs>
                        <a:gs pos="74000">
                          <a:schemeClr val="lt1"/>
                        </a:gs>
                        <a:gs pos="100000">
                          <a:srgbClr val="9900FF">
                            <a:alpha val="28627"/>
                          </a:srgb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224" name="Google Shape;224;p5"/>
                    <p:cNvGrpSpPr/>
                    <p:nvPr/>
                  </p:nvGrpSpPr>
                  <p:grpSpPr>
                    <a:xfrm>
                      <a:off x="1232795" y="-1740829"/>
                      <a:ext cx="717621" cy="717392"/>
                      <a:chOff x="1483457" y="3953671"/>
                      <a:chExt cx="717621" cy="717392"/>
                    </a:xfrm>
                  </p:grpSpPr>
                  <p:sp>
                    <p:nvSpPr>
                      <p:cNvPr id="225" name="Google Shape;225;p5"/>
                      <p:cNvSpPr/>
                      <p:nvPr/>
                    </p:nvSpPr>
                    <p:spPr>
                      <a:xfrm>
                        <a:off x="1483457" y="425726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6" name="Google Shape;226;p5"/>
                      <p:cNvSpPr/>
                      <p:nvPr/>
                    </p:nvSpPr>
                    <p:spPr>
                      <a:xfrm>
                        <a:off x="1559470" y="418148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7" name="Google Shape;227;p5"/>
                      <p:cNvSpPr/>
                      <p:nvPr/>
                    </p:nvSpPr>
                    <p:spPr>
                      <a:xfrm>
                        <a:off x="1635483" y="4105239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66" y="1"/>
                            </a:moveTo>
                            <a:lnTo>
                              <a:pt x="1" y="381"/>
                            </a:lnTo>
                            <a:lnTo>
                              <a:pt x="26740" y="27120"/>
                            </a:lnTo>
                            <a:lnTo>
                              <a:pt x="27121" y="26755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8" name="Google Shape;228;p5"/>
                      <p:cNvSpPr/>
                      <p:nvPr/>
                    </p:nvSpPr>
                    <p:spPr>
                      <a:xfrm>
                        <a:off x="1711267" y="4029455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55" y="27121"/>
                            </a:lnTo>
                            <a:lnTo>
                              <a:pt x="27120" y="26755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9" name="Google Shape;229;p5"/>
                      <p:cNvSpPr/>
                      <p:nvPr/>
                    </p:nvSpPr>
                    <p:spPr>
                      <a:xfrm>
                        <a:off x="1787280" y="3953671"/>
                        <a:ext cx="413799" cy="41379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121" h="27121" extrusionOk="0">
                            <a:moveTo>
                              <a:pt x="382" y="1"/>
                            </a:moveTo>
                            <a:lnTo>
                              <a:pt x="1" y="382"/>
                            </a:lnTo>
                            <a:lnTo>
                              <a:pt x="26740" y="27121"/>
                            </a:lnTo>
                            <a:lnTo>
                              <a:pt x="27121" y="26740"/>
                            </a:lnTo>
                            <a:lnTo>
                              <a:pt x="382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  <p:sp>
                <p:nvSpPr>
                  <p:cNvPr id="230" name="Google Shape;230;p5"/>
                  <p:cNvSpPr/>
                  <p:nvPr/>
                </p:nvSpPr>
                <p:spPr>
                  <a:xfrm rot="-2700000">
                    <a:off x="542534" y="4469276"/>
                    <a:ext cx="492898" cy="391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612" h="35440" extrusionOk="0">
                        <a:moveTo>
                          <a:pt x="40817" y="1"/>
                        </a:moveTo>
                        <a:lnTo>
                          <a:pt x="37420" y="3383"/>
                        </a:lnTo>
                        <a:lnTo>
                          <a:pt x="41213" y="7177"/>
                        </a:lnTo>
                        <a:lnTo>
                          <a:pt x="44611" y="3779"/>
                        </a:lnTo>
                        <a:lnTo>
                          <a:pt x="40817" y="1"/>
                        </a:lnTo>
                        <a:close/>
                        <a:moveTo>
                          <a:pt x="22184" y="4099"/>
                        </a:moveTo>
                        <a:lnTo>
                          <a:pt x="18801" y="7482"/>
                        </a:lnTo>
                        <a:lnTo>
                          <a:pt x="22595" y="11275"/>
                        </a:lnTo>
                        <a:lnTo>
                          <a:pt x="25978" y="7878"/>
                        </a:lnTo>
                        <a:lnTo>
                          <a:pt x="22184" y="4099"/>
                        </a:lnTo>
                        <a:close/>
                        <a:moveTo>
                          <a:pt x="15983" y="10300"/>
                        </a:moveTo>
                        <a:lnTo>
                          <a:pt x="12585" y="13698"/>
                        </a:lnTo>
                        <a:lnTo>
                          <a:pt x="16379" y="17476"/>
                        </a:lnTo>
                        <a:lnTo>
                          <a:pt x="19776" y="14094"/>
                        </a:lnTo>
                        <a:lnTo>
                          <a:pt x="15983" y="10300"/>
                        </a:lnTo>
                        <a:close/>
                        <a:moveTo>
                          <a:pt x="9431" y="16852"/>
                        </a:moveTo>
                        <a:lnTo>
                          <a:pt x="6034" y="20249"/>
                        </a:lnTo>
                        <a:lnTo>
                          <a:pt x="15190" y="29406"/>
                        </a:lnTo>
                        <a:lnTo>
                          <a:pt x="18588" y="26008"/>
                        </a:lnTo>
                        <a:lnTo>
                          <a:pt x="9431" y="16852"/>
                        </a:lnTo>
                        <a:close/>
                        <a:moveTo>
                          <a:pt x="3383" y="22885"/>
                        </a:moveTo>
                        <a:lnTo>
                          <a:pt x="0" y="26283"/>
                        </a:lnTo>
                        <a:lnTo>
                          <a:pt x="9157" y="35440"/>
                        </a:lnTo>
                        <a:lnTo>
                          <a:pt x="12555" y="32057"/>
                        </a:lnTo>
                        <a:lnTo>
                          <a:pt x="3383" y="2288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31" name="Google Shape;231;p5"/>
            <p:cNvGrpSpPr/>
            <p:nvPr/>
          </p:nvGrpSpPr>
          <p:grpSpPr>
            <a:xfrm rot="5400000">
              <a:off x="1147388" y="4839000"/>
              <a:ext cx="439200" cy="439100"/>
              <a:chOff x="1101075" y="2142375"/>
              <a:chExt cx="439200" cy="439100"/>
            </a:xfrm>
          </p:grpSpPr>
          <p:sp>
            <p:nvSpPr>
              <p:cNvPr id="232" name="Google Shape;232;p5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" name="Google Shape;234;p5"/>
          <p:cNvGrpSpPr/>
          <p:nvPr/>
        </p:nvGrpSpPr>
        <p:grpSpPr>
          <a:xfrm>
            <a:off x="-2352525" y="-402069"/>
            <a:ext cx="5307515" cy="2438355"/>
            <a:chOff x="-2276325" y="-249669"/>
            <a:chExt cx="5307515" cy="2438355"/>
          </a:xfrm>
        </p:grpSpPr>
        <p:grpSp>
          <p:nvGrpSpPr>
            <p:cNvPr id="235" name="Google Shape;235;p5"/>
            <p:cNvGrpSpPr/>
            <p:nvPr/>
          </p:nvGrpSpPr>
          <p:grpSpPr>
            <a:xfrm rot="10800000">
              <a:off x="-1297788" y="-249669"/>
              <a:ext cx="2601921" cy="2438355"/>
              <a:chOff x="7340128" y="2866613"/>
              <a:chExt cx="2439225" cy="2438355"/>
            </a:xfrm>
          </p:grpSpPr>
          <p:sp>
            <p:nvSpPr>
              <p:cNvPr id="236" name="Google Shape;236;p5"/>
              <p:cNvSpPr/>
              <p:nvPr/>
            </p:nvSpPr>
            <p:spPr>
              <a:xfrm rot="2700000" flipH="1">
                <a:off x="8012290" y="2875755"/>
                <a:ext cx="981794" cy="230783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 rot="2700000" flipH="1">
                <a:off x="8125398" y="2987994"/>
                <a:ext cx="981794" cy="230783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" name="Google Shape;238;p5"/>
            <p:cNvSpPr/>
            <p:nvPr/>
          </p:nvSpPr>
          <p:spPr>
            <a:xfrm rot="-5400000">
              <a:off x="1755111" y="-896010"/>
              <a:ext cx="577450" cy="1974708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" name="Google Shape;239;p5"/>
            <p:cNvGrpSpPr/>
            <p:nvPr/>
          </p:nvGrpSpPr>
          <p:grpSpPr>
            <a:xfrm>
              <a:off x="-2276325" y="245976"/>
              <a:ext cx="4558967" cy="134100"/>
              <a:chOff x="796100" y="3019701"/>
              <a:chExt cx="4558967" cy="134100"/>
            </a:xfrm>
          </p:grpSpPr>
          <p:sp>
            <p:nvSpPr>
              <p:cNvPr id="240" name="Google Shape;240;p5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1" name="Google Shape;241;p5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2" name="Google Shape;242;p5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5"/>
          <p:cNvGrpSpPr/>
          <p:nvPr/>
        </p:nvGrpSpPr>
        <p:grpSpPr>
          <a:xfrm>
            <a:off x="6795100" y="3095213"/>
            <a:ext cx="4558967" cy="2438355"/>
            <a:chOff x="6490300" y="2866613"/>
            <a:chExt cx="4558967" cy="2438355"/>
          </a:xfrm>
        </p:grpSpPr>
        <p:grpSp>
          <p:nvGrpSpPr>
            <p:cNvPr id="244" name="Google Shape;244;p5"/>
            <p:cNvGrpSpPr/>
            <p:nvPr/>
          </p:nvGrpSpPr>
          <p:grpSpPr>
            <a:xfrm>
              <a:off x="7340128" y="2866613"/>
              <a:ext cx="2439225" cy="2438355"/>
              <a:chOff x="7340128" y="2866613"/>
              <a:chExt cx="2439225" cy="2438355"/>
            </a:xfrm>
          </p:grpSpPr>
          <p:sp>
            <p:nvSpPr>
              <p:cNvPr id="245" name="Google Shape;245;p5"/>
              <p:cNvSpPr/>
              <p:nvPr/>
            </p:nvSpPr>
            <p:spPr>
              <a:xfrm rot="2700000" flipH="1">
                <a:off x="8012290" y="2875755"/>
                <a:ext cx="981794" cy="230783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 rot="2700000" flipH="1">
                <a:off x="8125398" y="2987994"/>
                <a:ext cx="981794" cy="230783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" name="Google Shape;247;p5"/>
            <p:cNvGrpSpPr/>
            <p:nvPr/>
          </p:nvGrpSpPr>
          <p:grpSpPr>
            <a:xfrm rot="10800000">
              <a:off x="6490300" y="4774026"/>
              <a:ext cx="4558967" cy="134100"/>
              <a:chOff x="796100" y="3019701"/>
              <a:chExt cx="4558967" cy="134100"/>
            </a:xfrm>
          </p:grpSpPr>
          <p:sp>
            <p:nvSpPr>
              <p:cNvPr id="248" name="Google Shape;248;p5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9" name="Google Shape;249;p5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0" name="Google Shape;250;p5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7"/>
          <p:cNvSpPr txBox="1">
            <a:spLocks noGrp="1"/>
          </p:cNvSpPr>
          <p:nvPr>
            <p:ph type="subTitle" idx="1"/>
          </p:nvPr>
        </p:nvSpPr>
        <p:spPr>
          <a:xfrm>
            <a:off x="713225" y="1160775"/>
            <a:ext cx="7710900" cy="34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40" name="Google Shape;34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41" name="Google Shape;341;p7"/>
          <p:cNvGrpSpPr/>
          <p:nvPr/>
        </p:nvGrpSpPr>
        <p:grpSpPr>
          <a:xfrm>
            <a:off x="8934675" y="3943438"/>
            <a:ext cx="439200" cy="439100"/>
            <a:chOff x="1101075" y="2142375"/>
            <a:chExt cx="439200" cy="439100"/>
          </a:xfrm>
        </p:grpSpPr>
        <p:sp>
          <p:nvSpPr>
            <p:cNvPr id="342" name="Google Shape;342;p7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" name="Google Shape;344;p7"/>
          <p:cNvGrpSpPr/>
          <p:nvPr/>
        </p:nvGrpSpPr>
        <p:grpSpPr>
          <a:xfrm>
            <a:off x="5481594" y="-3117615"/>
            <a:ext cx="5954334" cy="6142759"/>
            <a:chOff x="5329194" y="-2965215"/>
            <a:chExt cx="5954334" cy="6142759"/>
          </a:xfrm>
        </p:grpSpPr>
        <p:sp>
          <p:nvSpPr>
            <p:cNvPr id="345" name="Google Shape;345;p7"/>
            <p:cNvSpPr/>
            <p:nvPr/>
          </p:nvSpPr>
          <p:spPr>
            <a:xfrm rot="-2700000">
              <a:off x="6677338" y="-2306933"/>
              <a:ext cx="3153371" cy="5119296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 rot="-2700000">
              <a:off x="6782013" y="-2600033"/>
              <a:ext cx="3153371" cy="5119296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7" name="Google Shape;347;p7"/>
            <p:cNvGrpSpPr/>
            <p:nvPr/>
          </p:nvGrpSpPr>
          <p:grpSpPr>
            <a:xfrm rot="10800000">
              <a:off x="5710125" y="185651"/>
              <a:ext cx="4558967" cy="134100"/>
              <a:chOff x="796100" y="3019701"/>
              <a:chExt cx="4558967" cy="134100"/>
            </a:xfrm>
          </p:grpSpPr>
          <p:sp>
            <p:nvSpPr>
              <p:cNvPr id="348" name="Google Shape;348;p7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49" name="Google Shape;349;p7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50" name="Google Shape;350;p7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1" name="Google Shape;351;p7"/>
          <p:cNvGrpSpPr/>
          <p:nvPr/>
        </p:nvGrpSpPr>
        <p:grpSpPr>
          <a:xfrm flipH="1">
            <a:off x="-503516" y="3986929"/>
            <a:ext cx="5249359" cy="2992224"/>
            <a:chOff x="-258616" y="3430829"/>
            <a:chExt cx="5249359" cy="2992224"/>
          </a:xfrm>
        </p:grpSpPr>
        <p:pic>
          <p:nvPicPr>
            <p:cNvPr id="352" name="Google Shape;352;p7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1070243" y="3430829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3" name="Google Shape;353;p7"/>
            <p:cNvSpPr/>
            <p:nvPr/>
          </p:nvSpPr>
          <p:spPr>
            <a:xfrm>
              <a:off x="363250" y="4667754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941424" y="4724302"/>
              <a:ext cx="340329" cy="325895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20562" y="4958179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1299000" y="4608579"/>
              <a:ext cx="582037" cy="55735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 rot="5400000">
              <a:off x="447539" y="3133720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8" name="Google Shape;358;p7"/>
            <p:cNvGrpSpPr/>
            <p:nvPr/>
          </p:nvGrpSpPr>
          <p:grpSpPr>
            <a:xfrm>
              <a:off x="736485" y="4387072"/>
              <a:ext cx="161977" cy="161940"/>
              <a:chOff x="1101075" y="2142375"/>
              <a:chExt cx="439200" cy="439100"/>
            </a:xfrm>
          </p:grpSpPr>
          <p:sp>
            <p:nvSpPr>
              <p:cNvPr id="359" name="Google Shape;359;p7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" name="Google Shape;361;p7"/>
            <p:cNvGrpSpPr/>
            <p:nvPr/>
          </p:nvGrpSpPr>
          <p:grpSpPr>
            <a:xfrm rot="10800000">
              <a:off x="2118901" y="4805293"/>
              <a:ext cx="161977" cy="161940"/>
              <a:chOff x="1101075" y="2142375"/>
              <a:chExt cx="439200" cy="439100"/>
            </a:xfrm>
          </p:grpSpPr>
          <p:sp>
            <p:nvSpPr>
              <p:cNvPr id="362" name="Google Shape;362;p7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"/>
          <p:cNvSpPr txBox="1">
            <a:spLocks noGrp="1"/>
          </p:cNvSpPr>
          <p:nvPr>
            <p:ph type="title"/>
          </p:nvPr>
        </p:nvSpPr>
        <p:spPr>
          <a:xfrm>
            <a:off x="713225" y="2122600"/>
            <a:ext cx="7297500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66" name="Google Shape;366;p8"/>
          <p:cNvGrpSpPr/>
          <p:nvPr/>
        </p:nvGrpSpPr>
        <p:grpSpPr>
          <a:xfrm>
            <a:off x="6475811" y="-1541623"/>
            <a:ext cx="2583360" cy="2409685"/>
            <a:chOff x="6475811" y="-1541623"/>
            <a:chExt cx="2583360" cy="2409685"/>
          </a:xfrm>
        </p:grpSpPr>
        <p:grpSp>
          <p:nvGrpSpPr>
            <p:cNvPr id="367" name="Google Shape;367;p8"/>
            <p:cNvGrpSpPr/>
            <p:nvPr/>
          </p:nvGrpSpPr>
          <p:grpSpPr>
            <a:xfrm rot="-5400000">
              <a:off x="5879041" y="-944853"/>
              <a:ext cx="2133442" cy="939904"/>
              <a:chOff x="-149984" y="3754784"/>
              <a:chExt cx="2133442" cy="939904"/>
            </a:xfrm>
          </p:grpSpPr>
          <p:sp>
            <p:nvSpPr>
              <p:cNvPr id="368" name="Google Shape;368;p8"/>
              <p:cNvSpPr/>
              <p:nvPr/>
            </p:nvSpPr>
            <p:spPr>
              <a:xfrm rot="5400000">
                <a:off x="707379" y="3056155"/>
                <a:ext cx="577450" cy="1974708"/>
              </a:xfrm>
              <a:custGeom>
                <a:avLst/>
                <a:gdLst/>
                <a:ahLst/>
                <a:cxnLst/>
                <a:rect l="l" t="t" r="r" b="b"/>
                <a:pathLst>
                  <a:path w="14079" h="48146" extrusionOk="0">
                    <a:moveTo>
                      <a:pt x="13866" y="0"/>
                    </a:moveTo>
                    <a:lnTo>
                      <a:pt x="5867" y="7999"/>
                    </a:lnTo>
                    <a:lnTo>
                      <a:pt x="5836" y="8045"/>
                    </a:lnTo>
                    <a:lnTo>
                      <a:pt x="5836" y="31737"/>
                    </a:lnTo>
                    <a:lnTo>
                      <a:pt x="1" y="37541"/>
                    </a:lnTo>
                    <a:lnTo>
                      <a:pt x="1" y="48146"/>
                    </a:lnTo>
                    <a:lnTo>
                      <a:pt x="306" y="48146"/>
                    </a:lnTo>
                    <a:lnTo>
                      <a:pt x="306" y="37679"/>
                    </a:lnTo>
                    <a:lnTo>
                      <a:pt x="6141" y="31874"/>
                    </a:lnTo>
                    <a:lnTo>
                      <a:pt x="6141" y="8167"/>
                    </a:lnTo>
                    <a:lnTo>
                      <a:pt x="14079" y="229"/>
                    </a:lnTo>
                    <a:lnTo>
                      <a:pt x="138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8"/>
              <p:cNvSpPr/>
              <p:nvPr/>
            </p:nvSpPr>
            <p:spPr>
              <a:xfrm rot="5400000">
                <a:off x="391825" y="3465468"/>
                <a:ext cx="687411" cy="1771028"/>
              </a:xfrm>
              <a:custGeom>
                <a:avLst/>
                <a:gdLst/>
                <a:ahLst/>
                <a:cxnLst/>
                <a:rect l="l" t="t" r="r" b="b"/>
                <a:pathLst>
                  <a:path w="16760" h="43180" extrusionOk="0">
                    <a:moveTo>
                      <a:pt x="16531" y="1"/>
                    </a:moveTo>
                    <a:lnTo>
                      <a:pt x="4403" y="12159"/>
                    </a:lnTo>
                    <a:lnTo>
                      <a:pt x="4342" y="12190"/>
                    </a:lnTo>
                    <a:lnTo>
                      <a:pt x="4342" y="25734"/>
                    </a:lnTo>
                    <a:lnTo>
                      <a:pt x="0" y="30077"/>
                    </a:lnTo>
                    <a:lnTo>
                      <a:pt x="8746" y="38822"/>
                    </a:lnTo>
                    <a:lnTo>
                      <a:pt x="8746" y="43180"/>
                    </a:lnTo>
                    <a:lnTo>
                      <a:pt x="9066" y="43180"/>
                    </a:lnTo>
                    <a:lnTo>
                      <a:pt x="9066" y="38700"/>
                    </a:lnTo>
                    <a:lnTo>
                      <a:pt x="442" y="30077"/>
                    </a:lnTo>
                    <a:lnTo>
                      <a:pt x="4662" y="25872"/>
                    </a:lnTo>
                    <a:lnTo>
                      <a:pt x="4662" y="12327"/>
                    </a:lnTo>
                    <a:lnTo>
                      <a:pt x="16760" y="230"/>
                    </a:lnTo>
                    <a:lnTo>
                      <a:pt x="16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0" name="Google Shape;370;p8"/>
            <p:cNvSpPr/>
            <p:nvPr/>
          </p:nvSpPr>
          <p:spPr>
            <a:xfrm rot="5400000">
              <a:off x="7783092" y="-770470"/>
              <a:ext cx="577450" cy="1974708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 rot="5400000">
              <a:off x="7617537" y="-361157"/>
              <a:ext cx="687411" cy="1771028"/>
            </a:xfrm>
            <a:custGeom>
              <a:avLst/>
              <a:gdLst/>
              <a:ahLst/>
              <a:cxnLst/>
              <a:rect l="l" t="t" r="r" b="b"/>
              <a:pathLst>
                <a:path w="16760" h="43180" extrusionOk="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8"/>
            <p:cNvGrpSpPr/>
            <p:nvPr/>
          </p:nvGrpSpPr>
          <p:grpSpPr>
            <a:xfrm>
              <a:off x="7741638" y="-258450"/>
              <a:ext cx="439200" cy="439100"/>
              <a:chOff x="1101075" y="2142375"/>
              <a:chExt cx="439200" cy="439100"/>
            </a:xfrm>
          </p:grpSpPr>
          <p:sp>
            <p:nvSpPr>
              <p:cNvPr id="373" name="Google Shape;373;p8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8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17" name="Google Shape;617;p16"/>
          <p:cNvGrpSpPr/>
          <p:nvPr/>
        </p:nvGrpSpPr>
        <p:grpSpPr>
          <a:xfrm>
            <a:off x="7810267" y="-622132"/>
            <a:ext cx="2587792" cy="2725916"/>
            <a:chOff x="7810267" y="-622132"/>
            <a:chExt cx="2587792" cy="2725916"/>
          </a:xfrm>
        </p:grpSpPr>
        <p:grpSp>
          <p:nvGrpSpPr>
            <p:cNvPr id="618" name="Google Shape;618;p16"/>
            <p:cNvGrpSpPr/>
            <p:nvPr/>
          </p:nvGrpSpPr>
          <p:grpSpPr>
            <a:xfrm>
              <a:off x="8520988" y="-90875"/>
              <a:ext cx="904666" cy="726121"/>
              <a:chOff x="7945225" y="4302000"/>
              <a:chExt cx="904666" cy="726121"/>
            </a:xfrm>
          </p:grpSpPr>
          <p:sp>
            <p:nvSpPr>
              <p:cNvPr id="619" name="Google Shape;619;p16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6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6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" name="Google Shape;622;p16"/>
            <p:cNvGrpSpPr/>
            <p:nvPr/>
          </p:nvGrpSpPr>
          <p:grpSpPr>
            <a:xfrm>
              <a:off x="8869019" y="-622132"/>
              <a:ext cx="325154" cy="1788670"/>
              <a:chOff x="8869019" y="-622132"/>
              <a:chExt cx="325154" cy="1788670"/>
            </a:xfrm>
          </p:grpSpPr>
          <p:sp>
            <p:nvSpPr>
              <p:cNvPr id="623" name="Google Shape;623;p16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>
                      <a:alpha val="31360"/>
                    </a:schemeClr>
                  </a:gs>
                  <a:gs pos="100000">
                    <a:srgbClr val="FFFFFF">
                      <a:alpha val="0"/>
                      <a:alpha val="313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4" name="Google Shape;624;p16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625" name="Google Shape;625;p16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6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27" name="Google Shape;627;p16"/>
            <p:cNvSpPr/>
            <p:nvPr/>
          </p:nvSpPr>
          <p:spPr>
            <a:xfrm rot="2700000">
              <a:off x="8482428" y="-422541"/>
              <a:ext cx="981794" cy="2307832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 rot="2700000">
              <a:off x="8744103" y="-213191"/>
              <a:ext cx="981794" cy="2307832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16"/>
          <p:cNvGrpSpPr/>
          <p:nvPr/>
        </p:nvGrpSpPr>
        <p:grpSpPr>
          <a:xfrm>
            <a:off x="8332551" y="-7"/>
            <a:ext cx="2386151" cy="3293873"/>
            <a:chOff x="8256351" y="-7"/>
            <a:chExt cx="2386151" cy="3293873"/>
          </a:xfrm>
        </p:grpSpPr>
        <p:pic>
          <p:nvPicPr>
            <p:cNvPr id="630" name="Google Shape;630;p16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7886227" y="537590"/>
              <a:ext cx="3126400" cy="2386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31" name="Google Shape;631;p16"/>
            <p:cNvGrpSpPr/>
            <p:nvPr/>
          </p:nvGrpSpPr>
          <p:grpSpPr>
            <a:xfrm rot="10800000">
              <a:off x="8452444" y="-7"/>
              <a:ext cx="325154" cy="1788670"/>
              <a:chOff x="8869019" y="-622132"/>
              <a:chExt cx="325154" cy="1788670"/>
            </a:xfrm>
          </p:grpSpPr>
          <p:sp>
            <p:nvSpPr>
              <p:cNvPr id="632" name="Google Shape;632;p16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31360"/>
                    </a:schemeClr>
                  </a:gs>
                  <a:gs pos="40000">
                    <a:srgbClr val="FF9900">
                      <a:alpha val="40784"/>
                      <a:alpha val="31360"/>
                    </a:srgbClr>
                  </a:gs>
                  <a:gs pos="100000">
                    <a:srgbClr val="FFFFFF">
                      <a:alpha val="0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3" name="Google Shape;633;p16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634" name="Google Shape;634;p16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16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36" name="Google Shape;636;p16"/>
          <p:cNvGrpSpPr/>
          <p:nvPr/>
        </p:nvGrpSpPr>
        <p:grpSpPr>
          <a:xfrm>
            <a:off x="-213525" y="171225"/>
            <a:ext cx="439200" cy="439100"/>
            <a:chOff x="1101075" y="2142375"/>
            <a:chExt cx="439200" cy="439100"/>
          </a:xfrm>
        </p:grpSpPr>
        <p:sp>
          <p:nvSpPr>
            <p:cNvPr id="637" name="Google Shape;637;p16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16"/>
          <p:cNvGrpSpPr/>
          <p:nvPr/>
        </p:nvGrpSpPr>
        <p:grpSpPr>
          <a:xfrm>
            <a:off x="-1262974" y="3161328"/>
            <a:ext cx="4822591" cy="2934500"/>
            <a:chOff x="-1186774" y="3161328"/>
            <a:chExt cx="4822591" cy="2934500"/>
          </a:xfrm>
        </p:grpSpPr>
        <p:pic>
          <p:nvPicPr>
            <p:cNvPr id="640" name="Google Shape;640;p16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-1534175" y="3508728"/>
              <a:ext cx="2934500" cy="2239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1" name="Google Shape;641;p16"/>
            <p:cNvSpPr/>
            <p:nvPr/>
          </p:nvSpPr>
          <p:spPr>
            <a:xfrm rot="-5400000">
              <a:off x="-184180" y="3596444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2" name="Google Shape;642;p16"/>
            <p:cNvGrpSpPr/>
            <p:nvPr/>
          </p:nvGrpSpPr>
          <p:grpSpPr>
            <a:xfrm>
              <a:off x="58899" y="4608583"/>
              <a:ext cx="604346" cy="657081"/>
              <a:chOff x="58899" y="4608583"/>
              <a:chExt cx="604346" cy="657081"/>
            </a:xfrm>
          </p:grpSpPr>
          <p:grpSp>
            <p:nvGrpSpPr>
              <p:cNvPr id="643" name="Google Shape;643;p16"/>
              <p:cNvGrpSpPr/>
              <p:nvPr/>
            </p:nvGrpSpPr>
            <p:grpSpPr>
              <a:xfrm rot="10800000">
                <a:off x="58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644" name="Google Shape;644;p16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16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16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16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16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16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16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1" name="Google Shape;651;p16"/>
              <p:cNvGrpSpPr/>
              <p:nvPr/>
            </p:nvGrpSpPr>
            <p:grpSpPr>
              <a:xfrm rot="10800000">
                <a:off x="334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652" name="Google Shape;652;p16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16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16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16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16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16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16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9" name="Google Shape;659;p16"/>
              <p:cNvGrpSpPr/>
              <p:nvPr/>
            </p:nvGrpSpPr>
            <p:grpSpPr>
              <a:xfrm rot="10800000">
                <a:off x="282574" y="4937133"/>
                <a:ext cx="328346" cy="328531"/>
                <a:chOff x="3678700" y="407275"/>
                <a:chExt cx="708100" cy="708500"/>
              </a:xfrm>
            </p:grpSpPr>
            <p:sp>
              <p:nvSpPr>
                <p:cNvPr id="660" name="Google Shape;660;p16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16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16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16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16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16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16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67" name="Google Shape;667;p16"/>
            <p:cNvGrpSpPr/>
            <p:nvPr/>
          </p:nvGrpSpPr>
          <p:grpSpPr>
            <a:xfrm>
              <a:off x="-923150" y="4796551"/>
              <a:ext cx="4558967" cy="134100"/>
              <a:chOff x="796100" y="3019701"/>
              <a:chExt cx="4558967" cy="134100"/>
            </a:xfrm>
          </p:grpSpPr>
          <p:sp>
            <p:nvSpPr>
              <p:cNvPr id="668" name="Google Shape;668;p16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69" name="Google Shape;669;p16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0" name="Google Shape;670;p16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73" name="Google Shape;673;p17"/>
          <p:cNvGrpSpPr/>
          <p:nvPr/>
        </p:nvGrpSpPr>
        <p:grpSpPr>
          <a:xfrm>
            <a:off x="-2176650" y="-112745"/>
            <a:ext cx="4680670" cy="5935195"/>
            <a:chOff x="-2176650" y="-112745"/>
            <a:chExt cx="4680670" cy="5935195"/>
          </a:xfrm>
        </p:grpSpPr>
        <p:grpSp>
          <p:nvGrpSpPr>
            <p:cNvPr id="674" name="Google Shape;674;p17"/>
            <p:cNvGrpSpPr/>
            <p:nvPr/>
          </p:nvGrpSpPr>
          <p:grpSpPr>
            <a:xfrm>
              <a:off x="-2176650" y="-112745"/>
              <a:ext cx="4680670" cy="5935195"/>
              <a:chOff x="-2176650" y="-112745"/>
              <a:chExt cx="4680670" cy="5935195"/>
            </a:xfrm>
          </p:grpSpPr>
          <p:sp>
            <p:nvSpPr>
              <p:cNvPr id="675" name="Google Shape;675;p17"/>
              <p:cNvSpPr/>
              <p:nvPr/>
            </p:nvSpPr>
            <p:spPr>
              <a:xfrm rot="-2700000">
                <a:off x="-1523974" y="2178291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6" name="Google Shape;676;p17"/>
              <p:cNvGrpSpPr/>
              <p:nvPr/>
            </p:nvGrpSpPr>
            <p:grpSpPr>
              <a:xfrm rot="-2700000">
                <a:off x="10491" y="4440580"/>
                <a:ext cx="582044" cy="582419"/>
                <a:chOff x="959750" y="3039275"/>
                <a:chExt cx="582050" cy="582425"/>
              </a:xfrm>
            </p:grpSpPr>
            <p:sp>
              <p:nvSpPr>
                <p:cNvPr id="677" name="Google Shape;677;p17"/>
                <p:cNvSpPr/>
                <p:nvPr/>
              </p:nvSpPr>
              <p:spPr>
                <a:xfrm>
                  <a:off x="959750" y="3498275"/>
                  <a:ext cx="123450" cy="12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8" h="4937" extrusionOk="0">
                      <a:moveTo>
                        <a:pt x="1403" y="0"/>
                      </a:moveTo>
                      <a:lnTo>
                        <a:pt x="1" y="1402"/>
                      </a:lnTo>
                      <a:lnTo>
                        <a:pt x="3536" y="4937"/>
                      </a:lnTo>
                      <a:lnTo>
                        <a:pt x="4937" y="3535"/>
                      </a:lnTo>
                      <a:lnTo>
                        <a:pt x="140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1035950" y="3421700"/>
                  <a:ext cx="123425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4953" extrusionOk="0">
                      <a:moveTo>
                        <a:pt x="1402" y="1"/>
                      </a:moveTo>
                      <a:lnTo>
                        <a:pt x="0" y="1403"/>
                      </a:lnTo>
                      <a:lnTo>
                        <a:pt x="3535" y="4952"/>
                      </a:lnTo>
                      <a:lnTo>
                        <a:pt x="4937" y="3551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1112500" y="3345525"/>
                  <a:ext cx="123825" cy="12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3" h="4938" extrusionOk="0">
                      <a:moveTo>
                        <a:pt x="1402" y="1"/>
                      </a:moveTo>
                      <a:lnTo>
                        <a:pt x="1" y="1402"/>
                      </a:lnTo>
                      <a:lnTo>
                        <a:pt x="3551" y="4937"/>
                      </a:lnTo>
                      <a:lnTo>
                        <a:pt x="4952" y="3535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1188675" y="3268975"/>
                  <a:ext cx="123825" cy="12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3" h="4937" extrusionOk="0">
                      <a:moveTo>
                        <a:pt x="1402" y="0"/>
                      </a:moveTo>
                      <a:lnTo>
                        <a:pt x="1" y="1402"/>
                      </a:lnTo>
                      <a:lnTo>
                        <a:pt x="3551" y="4937"/>
                      </a:lnTo>
                      <a:lnTo>
                        <a:pt x="4952" y="3550"/>
                      </a:lnTo>
                      <a:lnTo>
                        <a:pt x="1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1265625" y="3192800"/>
                  <a:ext cx="123425" cy="12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4937" extrusionOk="0">
                      <a:moveTo>
                        <a:pt x="1402" y="0"/>
                      </a:moveTo>
                      <a:lnTo>
                        <a:pt x="0" y="1386"/>
                      </a:lnTo>
                      <a:lnTo>
                        <a:pt x="3535" y="4936"/>
                      </a:lnTo>
                      <a:lnTo>
                        <a:pt x="4937" y="3535"/>
                      </a:lnTo>
                      <a:lnTo>
                        <a:pt x="1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1341800" y="3116225"/>
                  <a:ext cx="123450" cy="12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8" h="4938" extrusionOk="0">
                      <a:moveTo>
                        <a:pt x="1402" y="1"/>
                      </a:moveTo>
                      <a:lnTo>
                        <a:pt x="1" y="1402"/>
                      </a:lnTo>
                      <a:lnTo>
                        <a:pt x="3535" y="4937"/>
                      </a:lnTo>
                      <a:lnTo>
                        <a:pt x="4937" y="3535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1418375" y="3039275"/>
                  <a:ext cx="123425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4953" extrusionOk="0">
                      <a:moveTo>
                        <a:pt x="1387" y="1"/>
                      </a:moveTo>
                      <a:lnTo>
                        <a:pt x="0" y="1403"/>
                      </a:lnTo>
                      <a:lnTo>
                        <a:pt x="3535" y="4953"/>
                      </a:lnTo>
                      <a:lnTo>
                        <a:pt x="4936" y="3551"/>
                      </a:lnTo>
                      <a:lnTo>
                        <a:pt x="138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84" name="Google Shape;684;p17"/>
              <p:cNvGrpSpPr/>
              <p:nvPr/>
            </p:nvGrpSpPr>
            <p:grpSpPr>
              <a:xfrm rot="-2700000">
                <a:off x="-183259" y="2704590"/>
                <a:ext cx="582044" cy="582419"/>
                <a:chOff x="959750" y="3039275"/>
                <a:chExt cx="582050" cy="582425"/>
              </a:xfrm>
            </p:grpSpPr>
            <p:sp>
              <p:nvSpPr>
                <p:cNvPr id="685" name="Google Shape;685;p17"/>
                <p:cNvSpPr/>
                <p:nvPr/>
              </p:nvSpPr>
              <p:spPr>
                <a:xfrm>
                  <a:off x="959750" y="3498275"/>
                  <a:ext cx="123450" cy="12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8" h="4937" extrusionOk="0">
                      <a:moveTo>
                        <a:pt x="1403" y="0"/>
                      </a:moveTo>
                      <a:lnTo>
                        <a:pt x="1" y="1402"/>
                      </a:lnTo>
                      <a:lnTo>
                        <a:pt x="3536" y="4937"/>
                      </a:lnTo>
                      <a:lnTo>
                        <a:pt x="4937" y="3535"/>
                      </a:lnTo>
                      <a:lnTo>
                        <a:pt x="140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1035950" y="3421700"/>
                  <a:ext cx="123425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4953" extrusionOk="0">
                      <a:moveTo>
                        <a:pt x="1402" y="1"/>
                      </a:moveTo>
                      <a:lnTo>
                        <a:pt x="0" y="1403"/>
                      </a:lnTo>
                      <a:lnTo>
                        <a:pt x="3535" y="4952"/>
                      </a:lnTo>
                      <a:lnTo>
                        <a:pt x="4937" y="3551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1112500" y="3345525"/>
                  <a:ext cx="123825" cy="12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3" h="4938" extrusionOk="0">
                      <a:moveTo>
                        <a:pt x="1402" y="1"/>
                      </a:moveTo>
                      <a:lnTo>
                        <a:pt x="1" y="1402"/>
                      </a:lnTo>
                      <a:lnTo>
                        <a:pt x="3551" y="4937"/>
                      </a:lnTo>
                      <a:lnTo>
                        <a:pt x="4952" y="3535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1188675" y="3268975"/>
                  <a:ext cx="123825" cy="12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3" h="4937" extrusionOk="0">
                      <a:moveTo>
                        <a:pt x="1402" y="0"/>
                      </a:moveTo>
                      <a:lnTo>
                        <a:pt x="1" y="1402"/>
                      </a:lnTo>
                      <a:lnTo>
                        <a:pt x="3551" y="4937"/>
                      </a:lnTo>
                      <a:lnTo>
                        <a:pt x="4952" y="3550"/>
                      </a:lnTo>
                      <a:lnTo>
                        <a:pt x="1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1265625" y="3192800"/>
                  <a:ext cx="123425" cy="12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4937" extrusionOk="0">
                      <a:moveTo>
                        <a:pt x="1402" y="0"/>
                      </a:moveTo>
                      <a:lnTo>
                        <a:pt x="0" y="1386"/>
                      </a:lnTo>
                      <a:lnTo>
                        <a:pt x="3535" y="4936"/>
                      </a:lnTo>
                      <a:lnTo>
                        <a:pt x="4937" y="3535"/>
                      </a:lnTo>
                      <a:lnTo>
                        <a:pt x="1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1341800" y="3116225"/>
                  <a:ext cx="123450" cy="12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8" h="4938" extrusionOk="0">
                      <a:moveTo>
                        <a:pt x="1402" y="1"/>
                      </a:moveTo>
                      <a:lnTo>
                        <a:pt x="1" y="1402"/>
                      </a:lnTo>
                      <a:lnTo>
                        <a:pt x="3535" y="4937"/>
                      </a:lnTo>
                      <a:lnTo>
                        <a:pt x="4937" y="3535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1418375" y="3039275"/>
                  <a:ext cx="123425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4953" extrusionOk="0">
                      <a:moveTo>
                        <a:pt x="1387" y="1"/>
                      </a:moveTo>
                      <a:lnTo>
                        <a:pt x="0" y="1403"/>
                      </a:lnTo>
                      <a:lnTo>
                        <a:pt x="3535" y="4953"/>
                      </a:lnTo>
                      <a:lnTo>
                        <a:pt x="4936" y="3551"/>
                      </a:lnTo>
                      <a:lnTo>
                        <a:pt x="138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92" name="Google Shape;692;p17"/>
              <p:cNvSpPr/>
              <p:nvPr/>
            </p:nvSpPr>
            <p:spPr>
              <a:xfrm rot="2700000" flipH="1">
                <a:off x="-1073899" y="473691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3" name="Google Shape;693;p17"/>
            <p:cNvGrpSpPr/>
            <p:nvPr/>
          </p:nvGrpSpPr>
          <p:grpSpPr>
            <a:xfrm>
              <a:off x="-234425" y="3727550"/>
              <a:ext cx="439200" cy="439100"/>
              <a:chOff x="1101075" y="2142375"/>
              <a:chExt cx="439200" cy="439100"/>
            </a:xfrm>
          </p:grpSpPr>
          <p:sp>
            <p:nvSpPr>
              <p:cNvPr id="694" name="Google Shape;694;p17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6" name="Google Shape;696;p17"/>
            <p:cNvGrpSpPr/>
            <p:nvPr/>
          </p:nvGrpSpPr>
          <p:grpSpPr>
            <a:xfrm rot="10800000">
              <a:off x="713225" y="4931225"/>
              <a:ext cx="439200" cy="439100"/>
              <a:chOff x="1101075" y="2142375"/>
              <a:chExt cx="439200" cy="439100"/>
            </a:xfrm>
          </p:grpSpPr>
          <p:sp>
            <p:nvSpPr>
              <p:cNvPr id="697" name="Google Shape;697;p17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99" name="Google Shape;699;p17"/>
          <p:cNvGrpSpPr/>
          <p:nvPr/>
        </p:nvGrpSpPr>
        <p:grpSpPr>
          <a:xfrm>
            <a:off x="6642300" y="-415701"/>
            <a:ext cx="4558967" cy="1887075"/>
            <a:chOff x="6566100" y="-415701"/>
            <a:chExt cx="4558967" cy="1887075"/>
          </a:xfrm>
        </p:grpSpPr>
        <p:pic>
          <p:nvPicPr>
            <p:cNvPr id="700" name="Google Shape;700;p17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8278550" y="-39237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01" name="Google Shape;701;p17"/>
            <p:cNvGrpSpPr/>
            <p:nvPr/>
          </p:nvGrpSpPr>
          <p:grpSpPr>
            <a:xfrm rot="5400000">
              <a:off x="7714062" y="-991384"/>
              <a:ext cx="1433417" cy="2584783"/>
              <a:chOff x="-363163" y="-645596"/>
              <a:chExt cx="1433417" cy="2584783"/>
            </a:xfrm>
          </p:grpSpPr>
          <p:grpSp>
            <p:nvGrpSpPr>
              <p:cNvPr id="702" name="Google Shape;702;p17"/>
              <p:cNvGrpSpPr/>
              <p:nvPr/>
            </p:nvGrpSpPr>
            <p:grpSpPr>
              <a:xfrm rot="10800000">
                <a:off x="-64595" y="-645596"/>
                <a:ext cx="1134849" cy="2370191"/>
                <a:chOff x="-575575" y="3685599"/>
                <a:chExt cx="1421048" cy="2967932"/>
              </a:xfrm>
            </p:grpSpPr>
            <p:sp>
              <p:nvSpPr>
                <p:cNvPr id="703" name="Google Shape;703;p17"/>
                <p:cNvSpPr/>
                <p:nvPr/>
              </p:nvSpPr>
              <p:spPr>
                <a:xfrm>
                  <a:off x="-575575" y="3685599"/>
                  <a:ext cx="1421047" cy="2833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47" h="69081" extrusionOk="0">
                      <a:moveTo>
                        <a:pt x="34434" y="1"/>
                      </a:moveTo>
                      <a:lnTo>
                        <a:pt x="25429" y="8990"/>
                      </a:lnTo>
                      <a:lnTo>
                        <a:pt x="25383" y="9051"/>
                      </a:lnTo>
                      <a:lnTo>
                        <a:pt x="25383" y="32651"/>
                      </a:lnTo>
                      <a:lnTo>
                        <a:pt x="15130" y="42920"/>
                      </a:lnTo>
                      <a:lnTo>
                        <a:pt x="15084" y="42951"/>
                      </a:lnTo>
                      <a:lnTo>
                        <a:pt x="15084" y="60472"/>
                      </a:lnTo>
                      <a:lnTo>
                        <a:pt x="9614" y="65957"/>
                      </a:lnTo>
                      <a:lnTo>
                        <a:pt x="0" y="65957"/>
                      </a:lnTo>
                      <a:lnTo>
                        <a:pt x="0" y="69080"/>
                      </a:lnTo>
                      <a:lnTo>
                        <a:pt x="320" y="69080"/>
                      </a:lnTo>
                      <a:lnTo>
                        <a:pt x="320" y="66262"/>
                      </a:lnTo>
                      <a:lnTo>
                        <a:pt x="9751" y="66262"/>
                      </a:lnTo>
                      <a:lnTo>
                        <a:pt x="15389" y="60609"/>
                      </a:lnTo>
                      <a:lnTo>
                        <a:pt x="15389" y="43088"/>
                      </a:lnTo>
                      <a:lnTo>
                        <a:pt x="25658" y="32819"/>
                      </a:lnTo>
                      <a:lnTo>
                        <a:pt x="25688" y="32788"/>
                      </a:lnTo>
                      <a:lnTo>
                        <a:pt x="25688" y="9188"/>
                      </a:lnTo>
                      <a:lnTo>
                        <a:pt x="34647" y="214"/>
                      </a:lnTo>
                      <a:lnTo>
                        <a:pt x="3443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17"/>
                <p:cNvSpPr/>
                <p:nvPr/>
              </p:nvSpPr>
              <p:spPr>
                <a:xfrm rot="10800000">
                  <a:off x="-575573" y="3820175"/>
                  <a:ext cx="1421047" cy="2833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47" h="69081" extrusionOk="0">
                      <a:moveTo>
                        <a:pt x="34434" y="1"/>
                      </a:moveTo>
                      <a:lnTo>
                        <a:pt x="25429" y="8990"/>
                      </a:lnTo>
                      <a:lnTo>
                        <a:pt x="25383" y="9051"/>
                      </a:lnTo>
                      <a:lnTo>
                        <a:pt x="25383" y="32651"/>
                      </a:lnTo>
                      <a:lnTo>
                        <a:pt x="15130" y="42920"/>
                      </a:lnTo>
                      <a:lnTo>
                        <a:pt x="15084" y="42951"/>
                      </a:lnTo>
                      <a:lnTo>
                        <a:pt x="15084" y="60472"/>
                      </a:lnTo>
                      <a:lnTo>
                        <a:pt x="9614" y="65957"/>
                      </a:lnTo>
                      <a:lnTo>
                        <a:pt x="0" y="65957"/>
                      </a:lnTo>
                      <a:lnTo>
                        <a:pt x="0" y="69080"/>
                      </a:lnTo>
                      <a:lnTo>
                        <a:pt x="320" y="69080"/>
                      </a:lnTo>
                      <a:lnTo>
                        <a:pt x="320" y="66262"/>
                      </a:lnTo>
                      <a:lnTo>
                        <a:pt x="9751" y="66262"/>
                      </a:lnTo>
                      <a:lnTo>
                        <a:pt x="15389" y="60609"/>
                      </a:lnTo>
                      <a:lnTo>
                        <a:pt x="15389" y="43088"/>
                      </a:lnTo>
                      <a:lnTo>
                        <a:pt x="25658" y="32819"/>
                      </a:lnTo>
                      <a:lnTo>
                        <a:pt x="25688" y="32788"/>
                      </a:lnTo>
                      <a:lnTo>
                        <a:pt x="25688" y="9188"/>
                      </a:lnTo>
                      <a:lnTo>
                        <a:pt x="34647" y="214"/>
                      </a:lnTo>
                      <a:lnTo>
                        <a:pt x="3443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05" name="Google Shape;705;p17"/>
              <p:cNvSpPr/>
              <p:nvPr/>
            </p:nvSpPr>
            <p:spPr>
              <a:xfrm>
                <a:off x="0" y="361650"/>
                <a:ext cx="581991" cy="575861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7"/>
              <p:cNvSpPr/>
              <p:nvPr/>
            </p:nvSpPr>
            <p:spPr>
              <a:xfrm>
                <a:off x="131225" y="0"/>
                <a:ext cx="581991" cy="575861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7" name="Google Shape;707;p17"/>
              <p:cNvGrpSpPr/>
              <p:nvPr/>
            </p:nvGrpSpPr>
            <p:grpSpPr>
              <a:xfrm rot="-2700000" flipH="1">
                <a:off x="-216370" y="1084101"/>
                <a:ext cx="708093" cy="708493"/>
                <a:chOff x="3678700" y="407275"/>
                <a:chExt cx="708100" cy="708500"/>
              </a:xfrm>
            </p:grpSpPr>
            <p:sp>
              <p:nvSpPr>
                <p:cNvPr id="708" name="Google Shape;708;p17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17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17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17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17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17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17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5" name="Google Shape;715;p17"/>
            <p:cNvGrpSpPr/>
            <p:nvPr/>
          </p:nvGrpSpPr>
          <p:grpSpPr>
            <a:xfrm rot="10800000">
              <a:off x="6566100" y="233963"/>
              <a:ext cx="4558967" cy="134100"/>
              <a:chOff x="796100" y="3019701"/>
              <a:chExt cx="4558967" cy="134100"/>
            </a:xfrm>
          </p:grpSpPr>
          <p:sp>
            <p:nvSpPr>
              <p:cNvPr id="716" name="Google Shape;716;p17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17" name="Google Shape;717;p17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18" name="Google Shape;718;p17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1" name="Google Shape;761;p19"/>
          <p:cNvSpPr txBox="1">
            <a:spLocks noGrp="1"/>
          </p:cNvSpPr>
          <p:nvPr>
            <p:ph type="subTitle" idx="1"/>
          </p:nvPr>
        </p:nvSpPr>
        <p:spPr>
          <a:xfrm>
            <a:off x="4881006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9"/>
          <p:cNvSpPr txBox="1">
            <a:spLocks noGrp="1"/>
          </p:cNvSpPr>
          <p:nvPr>
            <p:ph type="subTitle" idx="2"/>
          </p:nvPr>
        </p:nvSpPr>
        <p:spPr>
          <a:xfrm>
            <a:off x="720000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3" name="Google Shape;763;p19"/>
          <p:cNvGrpSpPr/>
          <p:nvPr/>
        </p:nvGrpSpPr>
        <p:grpSpPr>
          <a:xfrm>
            <a:off x="-96329" y="4888563"/>
            <a:ext cx="1590408" cy="88125"/>
            <a:chOff x="124624" y="4953514"/>
            <a:chExt cx="1137387" cy="88142"/>
          </a:xfrm>
        </p:grpSpPr>
        <p:sp>
          <p:nvSpPr>
            <p:cNvPr id="764" name="Google Shape;764;p19"/>
            <p:cNvSpPr/>
            <p:nvPr/>
          </p:nvSpPr>
          <p:spPr>
            <a:xfrm rot="5400000">
              <a:off x="687043" y="4391096"/>
              <a:ext cx="12551" cy="1137387"/>
            </a:xfrm>
            <a:custGeom>
              <a:avLst/>
              <a:gdLst/>
              <a:ahLst/>
              <a:cxnLst/>
              <a:rect l="l" t="t" r="r" b="b"/>
              <a:pathLst>
                <a:path w="306" h="27731" extrusionOk="0">
                  <a:moveTo>
                    <a:pt x="1" y="1"/>
                  </a:moveTo>
                  <a:lnTo>
                    <a:pt x="1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 rot="5400000">
              <a:off x="687063" y="4466709"/>
              <a:ext cx="12510" cy="1137387"/>
            </a:xfrm>
            <a:custGeom>
              <a:avLst/>
              <a:gdLst/>
              <a:ahLst/>
              <a:cxnLst/>
              <a:rect l="l" t="t" r="r" b="b"/>
              <a:pathLst>
                <a:path w="305" h="27731" extrusionOk="0">
                  <a:moveTo>
                    <a:pt x="0" y="1"/>
                  </a:moveTo>
                  <a:lnTo>
                    <a:pt x="0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19"/>
          <p:cNvGrpSpPr/>
          <p:nvPr/>
        </p:nvGrpSpPr>
        <p:grpSpPr>
          <a:xfrm>
            <a:off x="6883700" y="1385725"/>
            <a:ext cx="4028179" cy="5283555"/>
            <a:chOff x="6883700" y="1385725"/>
            <a:chExt cx="4028179" cy="5283555"/>
          </a:xfrm>
        </p:grpSpPr>
        <p:sp>
          <p:nvSpPr>
            <p:cNvPr id="767" name="Google Shape;767;p19"/>
            <p:cNvSpPr/>
            <p:nvPr/>
          </p:nvSpPr>
          <p:spPr>
            <a:xfrm>
              <a:off x="6883700" y="1407586"/>
              <a:ext cx="4006263" cy="4749291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7842318" y="1385725"/>
              <a:ext cx="2925190" cy="3057668"/>
            </a:xfrm>
            <a:custGeom>
              <a:avLst/>
              <a:gdLst/>
              <a:ahLst/>
              <a:cxnLst/>
              <a:rect l="l" t="t" r="r" b="b"/>
              <a:pathLst>
                <a:path w="71320" h="74550" extrusionOk="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7734200" y="2571774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7758564" y="1550075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19"/>
          <p:cNvGrpSpPr/>
          <p:nvPr/>
        </p:nvGrpSpPr>
        <p:grpSpPr>
          <a:xfrm>
            <a:off x="4598006" y="-1699037"/>
            <a:ext cx="5579794" cy="3203424"/>
            <a:chOff x="4521806" y="-1546637"/>
            <a:chExt cx="5579794" cy="3203424"/>
          </a:xfrm>
        </p:grpSpPr>
        <p:grpSp>
          <p:nvGrpSpPr>
            <p:cNvPr id="772" name="Google Shape;772;p19"/>
            <p:cNvGrpSpPr/>
            <p:nvPr/>
          </p:nvGrpSpPr>
          <p:grpSpPr>
            <a:xfrm>
              <a:off x="4619858" y="-154439"/>
              <a:ext cx="916824" cy="700199"/>
              <a:chOff x="4619858" y="-154439"/>
              <a:chExt cx="916824" cy="700199"/>
            </a:xfrm>
          </p:grpSpPr>
          <p:sp>
            <p:nvSpPr>
              <p:cNvPr id="773" name="Google Shape;773;p19"/>
              <p:cNvSpPr/>
              <p:nvPr/>
            </p:nvSpPr>
            <p:spPr>
              <a:xfrm>
                <a:off x="4823308" y="126723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19"/>
              <p:cNvSpPr/>
              <p:nvPr/>
            </p:nvSpPr>
            <p:spPr>
              <a:xfrm>
                <a:off x="4619858" y="-114577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19"/>
              <p:cNvSpPr/>
              <p:nvPr/>
            </p:nvSpPr>
            <p:spPr>
              <a:xfrm>
                <a:off x="5052808" y="-154439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76" name="Google Shape;776;p19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5904350" y="-1546637"/>
              <a:ext cx="4197251" cy="32034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7" name="Google Shape;777;p19"/>
            <p:cNvSpPr/>
            <p:nvPr/>
          </p:nvSpPr>
          <p:spPr>
            <a:xfrm rot="-5400000">
              <a:off x="5282845" y="-1058949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 rot="-5400000">
              <a:off x="5282230" y="-899603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" name="Google Shape;779;p19"/>
            <p:cNvGrpSpPr/>
            <p:nvPr/>
          </p:nvGrpSpPr>
          <p:grpSpPr>
            <a:xfrm rot="10800000">
              <a:off x="8323180" y="210225"/>
              <a:ext cx="1493503" cy="88125"/>
              <a:chOff x="124624" y="4953514"/>
              <a:chExt cx="1137387" cy="88142"/>
            </a:xfrm>
          </p:grpSpPr>
          <p:sp>
            <p:nvSpPr>
              <p:cNvPr id="780" name="Google Shape;780;p19"/>
              <p:cNvSpPr/>
              <p:nvPr/>
            </p:nvSpPr>
            <p:spPr>
              <a:xfrm rot="5400000">
                <a:off x="687043" y="4391096"/>
                <a:ext cx="12551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7731" extrusionOk="0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19"/>
              <p:cNvSpPr/>
              <p:nvPr/>
            </p:nvSpPr>
            <p:spPr>
              <a:xfrm rot="5400000">
                <a:off x="687063" y="4466709"/>
                <a:ext cx="12510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7731" extrusionOk="0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2" name="Google Shape;782;p19"/>
            <p:cNvGrpSpPr/>
            <p:nvPr/>
          </p:nvGrpSpPr>
          <p:grpSpPr>
            <a:xfrm>
              <a:off x="4619231" y="-32636"/>
              <a:ext cx="254987" cy="255131"/>
              <a:chOff x="3678700" y="407275"/>
              <a:chExt cx="708100" cy="708500"/>
            </a:xfrm>
          </p:grpSpPr>
          <p:sp>
            <p:nvSpPr>
              <p:cNvPr id="783" name="Google Shape;783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0" name="Google Shape;790;p19"/>
            <p:cNvGrpSpPr/>
            <p:nvPr/>
          </p:nvGrpSpPr>
          <p:grpSpPr>
            <a:xfrm>
              <a:off x="4521806" y="126714"/>
              <a:ext cx="254987" cy="255131"/>
              <a:chOff x="3678700" y="407275"/>
              <a:chExt cx="708100" cy="708500"/>
            </a:xfrm>
          </p:grpSpPr>
          <p:sp>
            <p:nvSpPr>
              <p:cNvPr id="791" name="Google Shape;791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9" name="Google Shape;1339;p30"/>
          <p:cNvGrpSpPr/>
          <p:nvPr/>
        </p:nvGrpSpPr>
        <p:grpSpPr>
          <a:xfrm>
            <a:off x="-623241" y="3925887"/>
            <a:ext cx="2833357" cy="1517787"/>
            <a:chOff x="-623241" y="3849687"/>
            <a:chExt cx="2833357" cy="1517787"/>
          </a:xfrm>
        </p:grpSpPr>
        <p:grpSp>
          <p:nvGrpSpPr>
            <p:cNvPr id="1340" name="Google Shape;1340;p30"/>
            <p:cNvGrpSpPr/>
            <p:nvPr/>
          </p:nvGrpSpPr>
          <p:grpSpPr>
            <a:xfrm rot="5400000">
              <a:off x="-879113" y="4155104"/>
              <a:ext cx="1517787" cy="906953"/>
              <a:chOff x="-55500" y="4835979"/>
              <a:chExt cx="1517787" cy="906953"/>
            </a:xfrm>
          </p:grpSpPr>
          <p:sp>
            <p:nvSpPr>
              <p:cNvPr id="1341" name="Google Shape;1341;p30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0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5" name="Google Shape;1345;p30"/>
            <p:cNvGrpSpPr/>
            <p:nvPr/>
          </p:nvGrpSpPr>
          <p:grpSpPr>
            <a:xfrm>
              <a:off x="-623241" y="3946426"/>
              <a:ext cx="2833357" cy="1421047"/>
              <a:chOff x="-677366" y="4067276"/>
              <a:chExt cx="2833357" cy="1421047"/>
            </a:xfrm>
          </p:grpSpPr>
          <p:sp>
            <p:nvSpPr>
              <p:cNvPr id="1346" name="Google Shape;1346;p30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7" name="Google Shape;1347;p30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348" name="Google Shape;1348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9" name="Google Shape;1349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50" name="Google Shape;1350;p30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351" name="Google Shape;1351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2" name="Google Shape;1352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3" name="Google Shape;1353;p30"/>
            <p:cNvSpPr/>
            <p:nvPr/>
          </p:nvSpPr>
          <p:spPr>
            <a:xfrm rot="-5400000">
              <a:off x="289120" y="3696219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30"/>
          <p:cNvGrpSpPr/>
          <p:nvPr/>
        </p:nvGrpSpPr>
        <p:grpSpPr>
          <a:xfrm>
            <a:off x="6323925" y="-1678249"/>
            <a:ext cx="4189199" cy="3065874"/>
            <a:chOff x="6171525" y="-1678249"/>
            <a:chExt cx="4189199" cy="3065874"/>
          </a:xfrm>
        </p:grpSpPr>
        <p:sp>
          <p:nvSpPr>
            <p:cNvPr id="1355" name="Google Shape;1355;p30"/>
            <p:cNvSpPr/>
            <p:nvPr/>
          </p:nvSpPr>
          <p:spPr>
            <a:xfrm rot="-5400000">
              <a:off x="6808863" y="-808395"/>
              <a:ext cx="1558682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356" name="Google Shape;1356;p30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587425" y="-1678249"/>
              <a:ext cx="3773299" cy="2879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7" name="Google Shape;1357;p30"/>
            <p:cNvSpPr/>
            <p:nvPr/>
          </p:nvSpPr>
          <p:spPr>
            <a:xfrm>
              <a:off x="8292929" y="-80469"/>
              <a:ext cx="904284" cy="86593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8" name="Google Shape;1358;p30"/>
            <p:cNvGrpSpPr/>
            <p:nvPr/>
          </p:nvGrpSpPr>
          <p:grpSpPr>
            <a:xfrm rot="-2700000">
              <a:off x="8302147" y="61289"/>
              <a:ext cx="582044" cy="582419"/>
              <a:chOff x="959750" y="3039275"/>
              <a:chExt cx="582050" cy="582425"/>
            </a:xfrm>
          </p:grpSpPr>
          <p:sp>
            <p:nvSpPr>
              <p:cNvPr id="1359" name="Google Shape;1359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6" name="Google Shape;1366;p30"/>
            <p:cNvGrpSpPr/>
            <p:nvPr/>
          </p:nvGrpSpPr>
          <p:grpSpPr>
            <a:xfrm rot="-2700000">
              <a:off x="8551447" y="61289"/>
              <a:ext cx="582044" cy="582419"/>
              <a:chOff x="959750" y="3039275"/>
              <a:chExt cx="582050" cy="582425"/>
            </a:xfrm>
          </p:grpSpPr>
          <p:sp>
            <p:nvSpPr>
              <p:cNvPr id="1367" name="Google Shape;1367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4" name="Google Shape;1374;p30"/>
          <p:cNvGrpSpPr/>
          <p:nvPr/>
        </p:nvGrpSpPr>
        <p:grpSpPr>
          <a:xfrm rot="2700000">
            <a:off x="8945322" y="2352177"/>
            <a:ext cx="439196" cy="439096"/>
            <a:chOff x="1101075" y="2142375"/>
            <a:chExt cx="439200" cy="439100"/>
          </a:xfrm>
        </p:grpSpPr>
        <p:sp>
          <p:nvSpPr>
            <p:cNvPr id="1375" name="Google Shape;1375;p30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8" r:id="rId5"/>
    <p:sldLayoutId id="2147483662" r:id="rId6"/>
    <p:sldLayoutId id="2147483663" r:id="rId7"/>
    <p:sldLayoutId id="2147483665" r:id="rId8"/>
    <p:sldLayoutId id="2147483676" r:id="rId9"/>
    <p:sldLayoutId id="2147483677" r:id="rId10"/>
    <p:sldLayoutId id="2147483682" r:id="rId11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Relationship Id="rId9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microsoft.com/office/2007/relationships/hdphoto" Target="../media/hdphoto5.wdp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35"/>
          <p:cNvSpPr txBox="1">
            <a:spLocks noGrp="1"/>
          </p:cNvSpPr>
          <p:nvPr>
            <p:ph type="subTitle" idx="1"/>
          </p:nvPr>
        </p:nvSpPr>
        <p:spPr>
          <a:xfrm>
            <a:off x="879912" y="3621792"/>
            <a:ext cx="7054652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b="1" dirty="0"/>
              <a:t>Команда Крысятник: </a:t>
            </a:r>
          </a:p>
          <a:p>
            <a:pPr marL="0" lvl="0" indent="0"/>
            <a:r>
              <a:rPr lang="ru-RU" b="1" dirty="0"/>
              <a:t>Гриненко Александр, Гаджиев Богдан, </a:t>
            </a:r>
          </a:p>
          <a:p>
            <a:pPr marL="0" lvl="0" indent="0"/>
            <a:r>
              <a:rPr lang="ru-RU" b="1" dirty="0"/>
              <a:t>Калабин Иван, Клюев Денис </a:t>
            </a:r>
          </a:p>
          <a:p>
            <a:pPr marL="0" lvl="0" indent="0"/>
            <a:endParaRPr lang="ru-RU" b="1" dirty="0"/>
          </a:p>
        </p:txBody>
      </p:sp>
      <p:sp>
        <p:nvSpPr>
          <p:cNvPr id="1431" name="Google Shape;1431;p35"/>
          <p:cNvSpPr txBox="1">
            <a:spLocks noGrp="1"/>
          </p:cNvSpPr>
          <p:nvPr>
            <p:ph type="ctrTitle"/>
          </p:nvPr>
        </p:nvSpPr>
        <p:spPr>
          <a:xfrm>
            <a:off x="1146659" y="987614"/>
            <a:ext cx="6974700" cy="23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ru-RU" dirty="0"/>
              <a:t>Telegram-бот для генерации контента </a:t>
            </a:r>
            <a:r>
              <a:rPr lang="ru-RU" dirty="0">
                <a:solidFill>
                  <a:schemeClr val="tx1"/>
                </a:solidFill>
              </a:rPr>
              <a:t>НКО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1432" name="Google Shape;1432;p35"/>
          <p:cNvGrpSpPr/>
          <p:nvPr/>
        </p:nvGrpSpPr>
        <p:grpSpPr>
          <a:xfrm flipV="1">
            <a:off x="984687" y="3486606"/>
            <a:ext cx="6742106" cy="217818"/>
            <a:chOff x="1096850" y="3242811"/>
            <a:chExt cx="3936683" cy="134070"/>
          </a:xfrm>
        </p:grpSpPr>
        <p:cxnSp>
          <p:nvCxnSpPr>
            <p:cNvPr id="1433" name="Google Shape;1433;p35"/>
            <p:cNvCxnSpPr/>
            <p:nvPr/>
          </p:nvCxnSpPr>
          <p:spPr>
            <a:xfrm>
              <a:off x="1096850" y="3309850"/>
              <a:ext cx="384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4" name="Google Shape;1434;p35"/>
            <p:cNvGrpSpPr/>
            <p:nvPr/>
          </p:nvGrpSpPr>
          <p:grpSpPr>
            <a:xfrm>
              <a:off x="4899464" y="3242811"/>
              <a:ext cx="134070" cy="134070"/>
              <a:chOff x="8382514" y="1084976"/>
              <a:chExt cx="265800" cy="265800"/>
            </a:xfrm>
          </p:grpSpPr>
          <p:sp>
            <p:nvSpPr>
              <p:cNvPr id="1435" name="Google Shape;1435;p35"/>
              <p:cNvSpPr/>
              <p:nvPr/>
            </p:nvSpPr>
            <p:spPr>
              <a:xfrm>
                <a:off x="8442213" y="1144734"/>
                <a:ext cx="146400" cy="14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5"/>
              <p:cNvSpPr/>
              <p:nvPr/>
            </p:nvSpPr>
            <p:spPr>
              <a:xfrm>
                <a:off x="8382514" y="1084976"/>
                <a:ext cx="265800" cy="265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7" name="Google Shape;1437;p35"/>
          <p:cNvGrpSpPr/>
          <p:nvPr/>
        </p:nvGrpSpPr>
        <p:grpSpPr>
          <a:xfrm>
            <a:off x="8017432" y="-313900"/>
            <a:ext cx="134070" cy="1891362"/>
            <a:chOff x="8017432" y="-313900"/>
            <a:chExt cx="134070" cy="1891362"/>
          </a:xfrm>
        </p:grpSpPr>
        <p:sp>
          <p:nvSpPr>
            <p:cNvPr id="1438" name="Google Shape;1438;p35"/>
            <p:cNvSpPr/>
            <p:nvPr/>
          </p:nvSpPr>
          <p:spPr>
            <a:xfrm rot="5400000">
              <a:off x="8017432" y="1443393"/>
              <a:ext cx="134070" cy="13407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39" name="Google Shape;1439;p35"/>
            <p:cNvCxnSpPr/>
            <p:nvPr/>
          </p:nvCxnSpPr>
          <p:spPr>
            <a:xfrm>
              <a:off x="8084450" y="-313900"/>
              <a:ext cx="0" cy="1795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0" name="Google Shape;1440;p35"/>
            <p:cNvSpPr/>
            <p:nvPr/>
          </p:nvSpPr>
          <p:spPr>
            <a:xfrm rot="5400000">
              <a:off x="8047515" y="1473505"/>
              <a:ext cx="73844" cy="73844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" name="Google Shape;1441;p35"/>
          <p:cNvGrpSpPr/>
          <p:nvPr/>
        </p:nvGrpSpPr>
        <p:grpSpPr>
          <a:xfrm>
            <a:off x="6618305" y="1374114"/>
            <a:ext cx="3504715" cy="5119205"/>
            <a:chOff x="6309526" y="836950"/>
            <a:chExt cx="3504715" cy="5119205"/>
          </a:xfrm>
        </p:grpSpPr>
        <p:sp>
          <p:nvSpPr>
            <p:cNvPr id="1442" name="Google Shape;1442;p35"/>
            <p:cNvSpPr/>
            <p:nvPr/>
          </p:nvSpPr>
          <p:spPr>
            <a:xfrm>
              <a:off x="6309526" y="836950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443" name="Google Shape;1443;p35"/>
            <p:cNvGrpSpPr/>
            <p:nvPr/>
          </p:nvGrpSpPr>
          <p:grpSpPr>
            <a:xfrm>
              <a:off x="7728436" y="3524084"/>
              <a:ext cx="134004" cy="134004"/>
              <a:chOff x="8356813" y="1074288"/>
              <a:chExt cx="351900" cy="351900"/>
            </a:xfrm>
          </p:grpSpPr>
          <p:sp>
            <p:nvSpPr>
              <p:cNvPr id="1444" name="Google Shape;1444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35"/>
            <p:cNvGrpSpPr/>
            <p:nvPr/>
          </p:nvGrpSpPr>
          <p:grpSpPr>
            <a:xfrm>
              <a:off x="7430085" y="2729854"/>
              <a:ext cx="134004" cy="134004"/>
              <a:chOff x="8581928" y="-29713"/>
              <a:chExt cx="351900" cy="351900"/>
            </a:xfrm>
          </p:grpSpPr>
          <p:sp>
            <p:nvSpPr>
              <p:cNvPr id="1447" name="Google Shape;1447;p35"/>
              <p:cNvSpPr/>
              <p:nvPr/>
            </p:nvSpPr>
            <p:spPr>
              <a:xfrm>
                <a:off x="8581928" y="-29713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5"/>
              <p:cNvSpPr/>
              <p:nvPr/>
            </p:nvSpPr>
            <p:spPr>
              <a:xfrm>
                <a:off x="8631620" y="19972"/>
                <a:ext cx="252599" cy="252599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449" name="Google Shape;1449;p35"/>
            <p:cNvGrpSpPr/>
            <p:nvPr/>
          </p:nvGrpSpPr>
          <p:grpSpPr>
            <a:xfrm>
              <a:off x="8337811" y="2464059"/>
              <a:ext cx="134004" cy="134004"/>
              <a:chOff x="8356813" y="1074288"/>
              <a:chExt cx="351900" cy="351900"/>
            </a:xfrm>
          </p:grpSpPr>
          <p:sp>
            <p:nvSpPr>
              <p:cNvPr id="1450" name="Google Shape;1450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52" name="Google Shape;1452;p35"/>
            <p:cNvSpPr/>
            <p:nvPr/>
          </p:nvSpPr>
          <p:spPr>
            <a:xfrm rot="5400000">
              <a:off x="7687039" y="1023058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39"/>
          <p:cNvSpPr txBox="1">
            <a:spLocks noGrp="1"/>
          </p:cNvSpPr>
          <p:nvPr>
            <p:ph type="title"/>
          </p:nvPr>
        </p:nvSpPr>
        <p:spPr>
          <a:xfrm>
            <a:off x="720000" y="2866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dirty="0"/>
              <a:t>Основные функции</a:t>
            </a:r>
            <a:endParaRPr sz="3500" dirty="0"/>
          </a:p>
        </p:txBody>
      </p:sp>
      <p:sp>
        <p:nvSpPr>
          <p:cNvPr id="1532" name="Google Shape;1532;p39"/>
          <p:cNvSpPr txBox="1">
            <a:spLocks noGrp="1"/>
          </p:cNvSpPr>
          <p:nvPr>
            <p:ph type="subTitle" idx="2"/>
          </p:nvPr>
        </p:nvSpPr>
        <p:spPr>
          <a:xfrm>
            <a:off x="355173" y="1463790"/>
            <a:ext cx="4079869" cy="22230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sz="1500" b="1" dirty="0"/>
              <a:t>· Генерация текста — создание постов на основе тем и стилей</a:t>
            </a:r>
          </a:p>
          <a:p>
            <a:pPr marL="0" lvl="0" indent="0"/>
            <a:r>
              <a:rPr lang="ru-RU" sz="1500" b="1" dirty="0"/>
              <a:t>· Генерация изображений — создание визуалов через нейросеть</a:t>
            </a:r>
          </a:p>
          <a:p>
            <a:pPr marL="0" lvl="0" indent="0"/>
            <a:r>
              <a:rPr lang="ru-RU" sz="1500" b="1" dirty="0"/>
              <a:t>· Редактор текста — исправление ошибок и улучшение готовых текстов</a:t>
            </a:r>
          </a:p>
          <a:p>
            <a:pPr marL="0" lvl="0" indent="0"/>
            <a:r>
              <a:rPr lang="ru-RU" sz="1500" b="1" dirty="0"/>
              <a:t>· Контент-план — планирование публикаций на неделю/месяц</a:t>
            </a:r>
            <a:endParaRPr sz="1500" b="1" dirty="0"/>
          </a:p>
        </p:txBody>
      </p:sp>
      <p:grpSp>
        <p:nvGrpSpPr>
          <p:cNvPr id="1533" name="Google Shape;1533;p39"/>
          <p:cNvGrpSpPr/>
          <p:nvPr/>
        </p:nvGrpSpPr>
        <p:grpSpPr>
          <a:xfrm>
            <a:off x="-123925" y="3970359"/>
            <a:ext cx="4558967" cy="1141122"/>
            <a:chOff x="-123925" y="3570309"/>
            <a:chExt cx="4558967" cy="1141122"/>
          </a:xfrm>
        </p:grpSpPr>
        <p:grpSp>
          <p:nvGrpSpPr>
            <p:cNvPr id="1534" name="Google Shape;1534;p39"/>
            <p:cNvGrpSpPr/>
            <p:nvPr/>
          </p:nvGrpSpPr>
          <p:grpSpPr>
            <a:xfrm>
              <a:off x="-3" y="3570309"/>
              <a:ext cx="2308406" cy="1141122"/>
              <a:chOff x="-3" y="3570309"/>
              <a:chExt cx="2308406" cy="1141122"/>
            </a:xfrm>
          </p:grpSpPr>
          <p:sp>
            <p:nvSpPr>
              <p:cNvPr id="1535" name="Google Shape;1535;p39"/>
              <p:cNvSpPr/>
              <p:nvPr/>
            </p:nvSpPr>
            <p:spPr>
              <a:xfrm rot="5400000">
                <a:off x="663005" y="3066647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9"/>
              <p:cNvSpPr/>
              <p:nvPr/>
            </p:nvSpPr>
            <p:spPr>
              <a:xfrm rot="5400000">
                <a:off x="663620" y="2907301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7" name="Google Shape;1537;p39"/>
            <p:cNvGrpSpPr/>
            <p:nvPr/>
          </p:nvGrpSpPr>
          <p:grpSpPr>
            <a:xfrm>
              <a:off x="-123925" y="3824251"/>
              <a:ext cx="4558967" cy="134100"/>
              <a:chOff x="796100" y="2457726"/>
              <a:chExt cx="4558967" cy="134100"/>
            </a:xfrm>
          </p:grpSpPr>
          <p:sp>
            <p:nvSpPr>
              <p:cNvPr id="1538" name="Google Shape;1538;p39"/>
              <p:cNvSpPr/>
              <p:nvPr/>
            </p:nvSpPr>
            <p:spPr>
              <a:xfrm>
                <a:off x="5220967" y="2457726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39" name="Google Shape;1539;p39"/>
              <p:cNvCxnSpPr/>
              <p:nvPr/>
            </p:nvCxnSpPr>
            <p:spPr>
              <a:xfrm>
                <a:off x="796100" y="2524775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0" name="Google Shape;1540;p39"/>
              <p:cNvSpPr/>
              <p:nvPr/>
            </p:nvSpPr>
            <p:spPr>
              <a:xfrm>
                <a:off x="5251079" y="2485481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pic>
        <p:nvPicPr>
          <p:cNvPr id="1026" name="Picture 2" descr="3D вид спереди макет ноутбука, изолированные на белом фоне. Ноутбук для  презентации приложения UI UX | Премиум вектор">
            <a:extLst>
              <a:ext uri="{FF2B5EF4-FFF2-40B4-BE49-F238E27FC236}">
                <a16:creationId xmlns:a16="http://schemas.microsoft.com/office/drawing/2014/main" id="{C61206AC-AE6A-8C04-EF5F-186EE1AD9B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151" r="18520"/>
          <a:stretch>
            <a:fillRect/>
          </a:stretch>
        </p:blipFill>
        <p:spPr bwMode="auto">
          <a:xfrm>
            <a:off x="4338875" y="982585"/>
            <a:ext cx="4852049" cy="367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4CC4E2A0-CEF2-964F-CA5E-BFE293B74D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00600" y="1375825"/>
            <a:ext cx="3943350" cy="2594534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4F89440-A975-681E-5686-C4A4F06645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88889" l="2326" r="97674">
                        <a14:foregroundMark x1="39553" y1="40870" x2="83721" y2="33333"/>
                        <a14:foregroundMark x1="96205" y1="11286" x2="97674" y2="11111"/>
                        <a14:foregroundMark x1="39553" y1="18053" x2="94002" y2="11550"/>
                        <a14:foregroundMark x1="93023" y1="33333" x2="95349" y2="11111"/>
                        <a14:foregroundMark x1="97042" y1="25242" x2="97674" y2="22222"/>
                        <a14:foregroundMark x1="95349" y1="33333" x2="96614" y2="27290"/>
                        <a14:foregroundMark x1="93023" y1="44444" x2="95349" y2="33333"/>
                        <a14:foregroundMark x1="93023" y1="55556" x2="97246" y2="35379"/>
                        <a14:foregroundMark x1="96124" y1="33333" x2="95349" y2="22222"/>
                        <a14:foregroundMark x1="97674" y1="55556" x2="96124" y2="33333"/>
                        <a14:foregroundMark x1="97674" y1="44444" x2="97674" y2="44444"/>
                        <a14:foregroundMark x1="96512" y1="55556" x2="97674" y2="77778"/>
                        <a14:foregroundMark x1="95349" y1="33333" x2="96512" y2="55556"/>
                        <a14:backgroundMark x1="97674" y1="77778" x2="97674" y2="88889"/>
                        <a14:backgroundMark x1="97674" y1="55556" x2="97674" y2="55556"/>
                        <a14:backgroundMark x1="97674" y1="33333" x2="97674" y2="33333"/>
                        <a14:backgroundMark x1="97674" y1="22222" x2="97674" y2="11111"/>
                        <a14:backgroundMark x1="97674" y1="33333" x2="95349" y2="11111"/>
                        <a14:backgroundMark x1="0" y1="0" x2="0" y2="888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52127" y="1352013"/>
            <a:ext cx="442643" cy="926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>
          <a:extLst>
            <a:ext uri="{FF2B5EF4-FFF2-40B4-BE49-F238E27FC236}">
              <a16:creationId xmlns:a16="http://schemas.microsoft.com/office/drawing/2014/main" id="{AD90EF33-E7C2-2FEF-CBE1-CB357ED29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39">
            <a:extLst>
              <a:ext uri="{FF2B5EF4-FFF2-40B4-BE49-F238E27FC236}">
                <a16:creationId xmlns:a16="http://schemas.microsoft.com/office/drawing/2014/main" id="{123E517E-BAAA-1F64-A2BD-95D99DA549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866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ru-RU" sz="3500" dirty="0"/>
              <a:t>Учет информации об НКО</a:t>
            </a:r>
            <a:endParaRPr sz="3500" dirty="0"/>
          </a:p>
        </p:txBody>
      </p:sp>
      <p:sp>
        <p:nvSpPr>
          <p:cNvPr id="1532" name="Google Shape;1532;p39">
            <a:extLst>
              <a:ext uri="{FF2B5EF4-FFF2-40B4-BE49-F238E27FC236}">
                <a16:creationId xmlns:a16="http://schemas.microsoft.com/office/drawing/2014/main" id="{74FD543A-9805-B9AB-7ADB-1607C25BEB0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5173" y="1491790"/>
            <a:ext cx="4079869" cy="2005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sz="1500" b="1" dirty="0"/>
              <a:t>Как это работает:</a:t>
            </a:r>
            <a:endParaRPr lang="en-US" sz="1500" b="1" dirty="0"/>
          </a:p>
          <a:p>
            <a:pPr marL="0" lvl="0" indent="0"/>
            <a:endParaRPr lang="ru-RU" sz="1500" b="1" dirty="0"/>
          </a:p>
          <a:p>
            <a:pPr marL="0" lvl="0" indent="0"/>
            <a:r>
              <a:rPr lang="ru-RU" sz="1500" b="1" dirty="0"/>
              <a:t>· Бот запрашивает название, деятельность, аудиторию и сайт НКО</a:t>
            </a:r>
          </a:p>
          <a:p>
            <a:pPr marL="0" lvl="0" indent="0"/>
            <a:r>
              <a:rPr lang="ru-RU" sz="1500" b="1" dirty="0"/>
              <a:t>· Информация сохраняется и используется при генерации контента</a:t>
            </a:r>
          </a:p>
          <a:p>
            <a:pPr marL="0" lvl="0" indent="0"/>
            <a:r>
              <a:rPr lang="ru-RU" sz="1500" b="1" dirty="0"/>
              <a:t>· Можно работать и без предоставления данных</a:t>
            </a:r>
            <a:endParaRPr sz="1500" b="1" dirty="0"/>
          </a:p>
        </p:txBody>
      </p:sp>
      <p:grpSp>
        <p:nvGrpSpPr>
          <p:cNvPr id="1533" name="Google Shape;1533;p39">
            <a:extLst>
              <a:ext uri="{FF2B5EF4-FFF2-40B4-BE49-F238E27FC236}">
                <a16:creationId xmlns:a16="http://schemas.microsoft.com/office/drawing/2014/main" id="{98604F58-6F49-69F9-5600-4CB20A83C316}"/>
              </a:ext>
            </a:extLst>
          </p:cNvPr>
          <p:cNvGrpSpPr/>
          <p:nvPr/>
        </p:nvGrpSpPr>
        <p:grpSpPr>
          <a:xfrm>
            <a:off x="-123925" y="3970359"/>
            <a:ext cx="4558967" cy="1141122"/>
            <a:chOff x="-123925" y="3570309"/>
            <a:chExt cx="4558967" cy="1141122"/>
          </a:xfrm>
        </p:grpSpPr>
        <p:grpSp>
          <p:nvGrpSpPr>
            <p:cNvPr id="1534" name="Google Shape;1534;p39">
              <a:extLst>
                <a:ext uri="{FF2B5EF4-FFF2-40B4-BE49-F238E27FC236}">
                  <a16:creationId xmlns:a16="http://schemas.microsoft.com/office/drawing/2014/main" id="{D9827655-4384-958E-6636-45982EE8DDDE}"/>
                </a:ext>
              </a:extLst>
            </p:cNvPr>
            <p:cNvGrpSpPr/>
            <p:nvPr/>
          </p:nvGrpSpPr>
          <p:grpSpPr>
            <a:xfrm>
              <a:off x="-3" y="3570309"/>
              <a:ext cx="2308406" cy="1141122"/>
              <a:chOff x="-3" y="3570309"/>
              <a:chExt cx="2308406" cy="1141122"/>
            </a:xfrm>
          </p:grpSpPr>
          <p:sp>
            <p:nvSpPr>
              <p:cNvPr id="1535" name="Google Shape;1535;p39">
                <a:extLst>
                  <a:ext uri="{FF2B5EF4-FFF2-40B4-BE49-F238E27FC236}">
                    <a16:creationId xmlns:a16="http://schemas.microsoft.com/office/drawing/2014/main" id="{363B826F-9F69-6E42-9DC6-0BEC9140D7EA}"/>
                  </a:ext>
                </a:extLst>
              </p:cNvPr>
              <p:cNvSpPr/>
              <p:nvPr/>
            </p:nvSpPr>
            <p:spPr>
              <a:xfrm rot="5400000">
                <a:off x="663005" y="3066647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1D2E5BDC-6CC4-99D8-549C-D972B0DB916E}"/>
                  </a:ext>
                </a:extLst>
              </p:cNvPr>
              <p:cNvSpPr/>
              <p:nvPr/>
            </p:nvSpPr>
            <p:spPr>
              <a:xfrm rot="5400000">
                <a:off x="663620" y="2907301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7" name="Google Shape;1537;p39">
              <a:extLst>
                <a:ext uri="{FF2B5EF4-FFF2-40B4-BE49-F238E27FC236}">
                  <a16:creationId xmlns:a16="http://schemas.microsoft.com/office/drawing/2014/main" id="{B38DBA5D-498E-B7E7-8E6E-50C3B5EBA0AF}"/>
                </a:ext>
              </a:extLst>
            </p:cNvPr>
            <p:cNvGrpSpPr/>
            <p:nvPr/>
          </p:nvGrpSpPr>
          <p:grpSpPr>
            <a:xfrm>
              <a:off x="-123925" y="3824251"/>
              <a:ext cx="4558967" cy="134100"/>
              <a:chOff x="796100" y="2457726"/>
              <a:chExt cx="4558967" cy="134100"/>
            </a:xfrm>
          </p:grpSpPr>
          <p:sp>
            <p:nvSpPr>
              <p:cNvPr id="1538" name="Google Shape;1538;p39">
                <a:extLst>
                  <a:ext uri="{FF2B5EF4-FFF2-40B4-BE49-F238E27FC236}">
                    <a16:creationId xmlns:a16="http://schemas.microsoft.com/office/drawing/2014/main" id="{9BBC1429-4CAA-7DFA-0EBC-287E102F4657}"/>
                  </a:ext>
                </a:extLst>
              </p:cNvPr>
              <p:cNvSpPr/>
              <p:nvPr/>
            </p:nvSpPr>
            <p:spPr>
              <a:xfrm>
                <a:off x="5220967" y="2457726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39" name="Google Shape;1539;p39">
                <a:extLst>
                  <a:ext uri="{FF2B5EF4-FFF2-40B4-BE49-F238E27FC236}">
                    <a16:creationId xmlns:a16="http://schemas.microsoft.com/office/drawing/2014/main" id="{929F189B-C2D4-B7FB-9668-2B0597FDB706}"/>
                  </a:ext>
                </a:extLst>
              </p:cNvPr>
              <p:cNvCxnSpPr/>
              <p:nvPr/>
            </p:nvCxnSpPr>
            <p:spPr>
              <a:xfrm>
                <a:off x="796100" y="2524775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0" name="Google Shape;1540;p39">
                <a:extLst>
                  <a:ext uri="{FF2B5EF4-FFF2-40B4-BE49-F238E27FC236}">
                    <a16:creationId xmlns:a16="http://schemas.microsoft.com/office/drawing/2014/main" id="{D4CA236E-D28C-4772-3929-E0D7AAFD56F0}"/>
                  </a:ext>
                </a:extLst>
              </p:cNvPr>
              <p:cNvSpPr/>
              <p:nvPr/>
            </p:nvSpPr>
            <p:spPr>
              <a:xfrm>
                <a:off x="5251079" y="2485481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pic>
        <p:nvPicPr>
          <p:cNvPr id="1026" name="Picture 2" descr="3D вид спереди макет ноутбука, изолированные на белом фоне. Ноутбук для  презентации приложения UI UX | Премиум вектор">
            <a:extLst>
              <a:ext uri="{FF2B5EF4-FFF2-40B4-BE49-F238E27FC236}">
                <a16:creationId xmlns:a16="http://schemas.microsoft.com/office/drawing/2014/main" id="{8C47048E-85A5-D081-DC3B-7A9F768821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151" r="18520"/>
          <a:stretch>
            <a:fillRect/>
          </a:stretch>
        </p:blipFill>
        <p:spPr bwMode="auto">
          <a:xfrm>
            <a:off x="4248150" y="927762"/>
            <a:ext cx="4850634" cy="3670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1241111114">
            <a:hlinkClick r:id="" action="ppaction://media"/>
            <a:extLst>
              <a:ext uri="{FF2B5EF4-FFF2-40B4-BE49-F238E27FC236}">
                <a16:creationId xmlns:a16="http://schemas.microsoft.com/office/drawing/2014/main" id="{B0FE10C0-BEBB-9FC0-25CD-FB2CD92574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08960" y="1325017"/>
            <a:ext cx="3933390" cy="25611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E5FF30-84E9-9AF0-0A23-E299A1DF68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88889" l="2326" r="97674">
                        <a14:foregroundMark x1="39553" y1="40870" x2="83721" y2="33333"/>
                        <a14:foregroundMark x1="96205" y1="11286" x2="97674" y2="11111"/>
                        <a14:foregroundMark x1="39553" y1="18053" x2="94002" y2="11550"/>
                        <a14:foregroundMark x1="93023" y1="33333" x2="95349" y2="11111"/>
                        <a14:foregroundMark x1="97042" y1="25242" x2="97674" y2="22222"/>
                        <a14:foregroundMark x1="95349" y1="33333" x2="96614" y2="27290"/>
                        <a14:foregroundMark x1="93023" y1="44444" x2="95349" y2="33333"/>
                        <a14:foregroundMark x1="93023" y1="55556" x2="97246" y2="35379"/>
                        <a14:foregroundMark x1="96124" y1="33333" x2="95349" y2="22222"/>
                        <a14:foregroundMark x1="97674" y1="55556" x2="96124" y2="33333"/>
                        <a14:foregroundMark x1="97674" y1="44444" x2="97674" y2="44444"/>
                        <a14:foregroundMark x1="96512" y1="55556" x2="97674" y2="77778"/>
                        <a14:foregroundMark x1="95349" y1="33333" x2="96512" y2="55556"/>
                        <a14:backgroundMark x1="97674" y1="77778" x2="97674" y2="88889"/>
                        <a14:backgroundMark x1="97674" y1="55556" x2="97674" y2="55556"/>
                        <a14:backgroundMark x1="97674" y1="33333" x2="97674" y2="33333"/>
                        <a14:backgroundMark x1="97674" y1="22222" x2="97674" y2="11111"/>
                        <a14:backgroundMark x1="97674" y1="33333" x2="95349" y2="11111"/>
                        <a14:backgroundMark x1="0" y1="0" x2="0" y2="888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52145" y="1315793"/>
            <a:ext cx="442643" cy="9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34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849AF78-EFE2-5FFC-C130-727F6B61C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1455" y="979915"/>
            <a:ext cx="2088963" cy="4000500"/>
          </a:xfrm>
          <a:prstGeom prst="rect">
            <a:avLst/>
          </a:prstGeom>
        </p:spPr>
      </p:pic>
      <p:sp>
        <p:nvSpPr>
          <p:cNvPr id="1634" name="Google Shape;1634;p41"/>
          <p:cNvSpPr txBox="1">
            <a:spLocks noGrp="1"/>
          </p:cNvSpPr>
          <p:nvPr>
            <p:ph type="title"/>
          </p:nvPr>
        </p:nvSpPr>
        <p:spPr>
          <a:xfrm>
            <a:off x="720000" y="16308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3200" dirty="0"/>
              <a:t>Генерация текста и изображений</a:t>
            </a:r>
            <a:endParaRPr sz="3200" dirty="0"/>
          </a:p>
        </p:txBody>
      </p:sp>
      <p:sp>
        <p:nvSpPr>
          <p:cNvPr id="1635" name="Google Shape;1635;p41"/>
          <p:cNvSpPr txBox="1">
            <a:spLocks noGrp="1"/>
          </p:cNvSpPr>
          <p:nvPr>
            <p:ph type="subTitle" idx="1"/>
          </p:nvPr>
        </p:nvSpPr>
        <p:spPr>
          <a:xfrm>
            <a:off x="5989317" y="1927860"/>
            <a:ext cx="2688677" cy="1584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· 4 стиля: реализм, мультяшный, акварель, киберпанк</a:t>
            </a:r>
          </a:p>
          <a:p>
            <a:pPr marL="0" lvl="0" indent="0"/>
            <a:r>
              <a:rPr lang="ru-RU" dirty="0"/>
              <a:t>· Высокое качество без искажений</a:t>
            </a:r>
          </a:p>
          <a:p>
            <a:pPr marL="0" lvl="0" indent="0"/>
            <a:r>
              <a:rPr lang="ru-RU" dirty="0"/>
              <a:t>· Соответствие тематике НКО</a:t>
            </a:r>
            <a:endParaRPr dirty="0"/>
          </a:p>
        </p:txBody>
      </p:sp>
      <p:sp>
        <p:nvSpPr>
          <p:cNvPr id="1636" name="Google Shape;1636;p41"/>
          <p:cNvSpPr txBox="1">
            <a:spLocks noGrp="1"/>
          </p:cNvSpPr>
          <p:nvPr>
            <p:ph type="subTitle" idx="2"/>
          </p:nvPr>
        </p:nvSpPr>
        <p:spPr>
          <a:xfrm>
            <a:off x="386485" y="1927860"/>
            <a:ext cx="2856598" cy="1862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· Без орфографических и грамматических ошибок</a:t>
            </a:r>
          </a:p>
          <a:p>
            <a:pPr marL="0" lvl="0" indent="0"/>
            <a:r>
              <a:rPr lang="ru-RU" dirty="0"/>
              <a:t>· С релевантными хештегами и призывами к действию</a:t>
            </a:r>
          </a:p>
          <a:p>
            <a:pPr marL="0" lvl="0" indent="0"/>
            <a:r>
              <a:rPr lang="ru-RU" dirty="0"/>
              <a:t>· В разных стилях (официально-деловой, разговорный, художественный)</a:t>
            </a:r>
            <a:endParaRPr dirty="0"/>
          </a:p>
        </p:txBody>
      </p:sp>
      <p:sp>
        <p:nvSpPr>
          <p:cNvPr id="1637" name="Google Shape;1637;p41"/>
          <p:cNvSpPr txBox="1">
            <a:spLocks noGrp="1"/>
          </p:cNvSpPr>
          <p:nvPr>
            <p:ph type="subTitle" idx="3"/>
          </p:nvPr>
        </p:nvSpPr>
        <p:spPr>
          <a:xfrm>
            <a:off x="5989322" y="1637008"/>
            <a:ext cx="2340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Изображения</a:t>
            </a:r>
            <a:endParaRPr dirty="0"/>
          </a:p>
        </p:txBody>
      </p:sp>
      <p:sp>
        <p:nvSpPr>
          <p:cNvPr id="1638" name="Google Shape;1638;p41"/>
          <p:cNvSpPr txBox="1">
            <a:spLocks noGrp="1"/>
          </p:cNvSpPr>
          <p:nvPr>
            <p:ph type="subTitle" idx="4"/>
          </p:nvPr>
        </p:nvSpPr>
        <p:spPr>
          <a:xfrm>
            <a:off x="386480" y="1637008"/>
            <a:ext cx="23403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Тексты</a:t>
            </a:r>
            <a:endParaRPr dirty="0"/>
          </a:p>
        </p:txBody>
      </p:sp>
      <p:grpSp>
        <p:nvGrpSpPr>
          <p:cNvPr id="6" name="Google Shape;13095;p81">
            <a:extLst>
              <a:ext uri="{FF2B5EF4-FFF2-40B4-BE49-F238E27FC236}">
                <a16:creationId xmlns:a16="http://schemas.microsoft.com/office/drawing/2014/main" id="{DBF44801-51E9-57D9-30BF-6E8A20B87CC2}"/>
              </a:ext>
            </a:extLst>
          </p:cNvPr>
          <p:cNvGrpSpPr/>
          <p:nvPr/>
        </p:nvGrpSpPr>
        <p:grpSpPr>
          <a:xfrm>
            <a:off x="1556630" y="1579317"/>
            <a:ext cx="322914" cy="348543"/>
            <a:chOff x="2662884" y="1513044"/>
            <a:chExt cx="322914" cy="348543"/>
          </a:xfrm>
        </p:grpSpPr>
        <p:sp>
          <p:nvSpPr>
            <p:cNvPr id="7" name="Google Shape;13096;p81">
              <a:extLst>
                <a:ext uri="{FF2B5EF4-FFF2-40B4-BE49-F238E27FC236}">
                  <a16:creationId xmlns:a16="http://schemas.microsoft.com/office/drawing/2014/main" id="{161C8E46-4DE4-B204-435B-7796B42CD025}"/>
                </a:ext>
              </a:extLst>
            </p:cNvPr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097;p81">
              <a:extLst>
                <a:ext uri="{FF2B5EF4-FFF2-40B4-BE49-F238E27FC236}">
                  <a16:creationId xmlns:a16="http://schemas.microsoft.com/office/drawing/2014/main" id="{0D8B4B9F-85DD-B14A-0446-008D54E1CD5F}"/>
                </a:ext>
              </a:extLst>
            </p:cNvPr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098;p81">
              <a:extLst>
                <a:ext uri="{FF2B5EF4-FFF2-40B4-BE49-F238E27FC236}">
                  <a16:creationId xmlns:a16="http://schemas.microsoft.com/office/drawing/2014/main" id="{A88ECA67-E8EC-82C9-A618-A65CE8E3DDD1}"/>
                </a:ext>
              </a:extLst>
            </p:cNvPr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099;p81">
              <a:extLst>
                <a:ext uri="{FF2B5EF4-FFF2-40B4-BE49-F238E27FC236}">
                  <a16:creationId xmlns:a16="http://schemas.microsoft.com/office/drawing/2014/main" id="{58243418-6AF9-A3AC-0781-E00E27B3FF02}"/>
                </a:ext>
              </a:extLst>
            </p:cNvPr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100;p81">
              <a:extLst>
                <a:ext uri="{FF2B5EF4-FFF2-40B4-BE49-F238E27FC236}">
                  <a16:creationId xmlns:a16="http://schemas.microsoft.com/office/drawing/2014/main" id="{840860D3-262B-B23B-1360-B84D7262F681}"/>
                </a:ext>
              </a:extLst>
            </p:cNvPr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101;p81">
              <a:extLst>
                <a:ext uri="{FF2B5EF4-FFF2-40B4-BE49-F238E27FC236}">
                  <a16:creationId xmlns:a16="http://schemas.microsoft.com/office/drawing/2014/main" id="{A762967D-E33C-A817-EC01-168984E00C49}"/>
                </a:ext>
              </a:extLst>
            </p:cNvPr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102;p81">
              <a:extLst>
                <a:ext uri="{FF2B5EF4-FFF2-40B4-BE49-F238E27FC236}">
                  <a16:creationId xmlns:a16="http://schemas.microsoft.com/office/drawing/2014/main" id="{04435FA5-3050-9A1E-B149-4991D15D7AE6}"/>
                </a:ext>
              </a:extLst>
            </p:cNvPr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103;p81">
              <a:extLst>
                <a:ext uri="{FF2B5EF4-FFF2-40B4-BE49-F238E27FC236}">
                  <a16:creationId xmlns:a16="http://schemas.microsoft.com/office/drawing/2014/main" id="{6A8FB0F9-8AEF-E922-A32C-D994D09CFFD8}"/>
                </a:ext>
              </a:extLst>
            </p:cNvPr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104;p81">
              <a:extLst>
                <a:ext uri="{FF2B5EF4-FFF2-40B4-BE49-F238E27FC236}">
                  <a16:creationId xmlns:a16="http://schemas.microsoft.com/office/drawing/2014/main" id="{7AF0D437-36BE-26B5-F36F-4DE3CE7FDA1C}"/>
                </a:ext>
              </a:extLst>
            </p:cNvPr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105;p81">
              <a:extLst>
                <a:ext uri="{FF2B5EF4-FFF2-40B4-BE49-F238E27FC236}">
                  <a16:creationId xmlns:a16="http://schemas.microsoft.com/office/drawing/2014/main" id="{268794E5-00CF-112E-18CB-76E5CEE53106}"/>
                </a:ext>
              </a:extLst>
            </p:cNvPr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3257;p82">
            <a:extLst>
              <a:ext uri="{FF2B5EF4-FFF2-40B4-BE49-F238E27FC236}">
                <a16:creationId xmlns:a16="http://schemas.microsoft.com/office/drawing/2014/main" id="{8B6D454A-D833-6FE9-439D-EA7220880304}"/>
              </a:ext>
            </a:extLst>
          </p:cNvPr>
          <p:cNvGrpSpPr/>
          <p:nvPr/>
        </p:nvGrpSpPr>
        <p:grpSpPr>
          <a:xfrm>
            <a:off x="7871518" y="1567681"/>
            <a:ext cx="330231" cy="359015"/>
            <a:chOff x="2667058" y="1500293"/>
            <a:chExt cx="330231" cy="359015"/>
          </a:xfrm>
        </p:grpSpPr>
        <p:sp>
          <p:nvSpPr>
            <p:cNvPr id="18" name="Google Shape;13258;p82">
              <a:extLst>
                <a:ext uri="{FF2B5EF4-FFF2-40B4-BE49-F238E27FC236}">
                  <a16:creationId xmlns:a16="http://schemas.microsoft.com/office/drawing/2014/main" id="{EE030B6E-8545-F409-DA5F-6D5E128EB393}"/>
                </a:ext>
              </a:extLst>
            </p:cNvPr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259;p82">
              <a:extLst>
                <a:ext uri="{FF2B5EF4-FFF2-40B4-BE49-F238E27FC236}">
                  <a16:creationId xmlns:a16="http://schemas.microsoft.com/office/drawing/2014/main" id="{49BF5338-0362-5F36-F5B5-0091B3C0328B}"/>
                </a:ext>
              </a:extLst>
            </p:cNvPr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260;p82">
              <a:extLst>
                <a:ext uri="{FF2B5EF4-FFF2-40B4-BE49-F238E27FC236}">
                  <a16:creationId xmlns:a16="http://schemas.microsoft.com/office/drawing/2014/main" id="{0796192A-ED9C-028F-05AC-09307042BF15}"/>
                </a:ext>
              </a:extLst>
            </p:cNvPr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261;p82">
              <a:extLst>
                <a:ext uri="{FF2B5EF4-FFF2-40B4-BE49-F238E27FC236}">
                  <a16:creationId xmlns:a16="http://schemas.microsoft.com/office/drawing/2014/main" id="{AFCB9BA1-686E-E06A-85EC-66B5B9F49CE8}"/>
                </a:ext>
              </a:extLst>
            </p:cNvPr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262;p82">
              <a:extLst>
                <a:ext uri="{FF2B5EF4-FFF2-40B4-BE49-F238E27FC236}">
                  <a16:creationId xmlns:a16="http://schemas.microsoft.com/office/drawing/2014/main" id="{79F91897-D501-C360-0E0E-267D886CB565}"/>
                </a:ext>
              </a:extLst>
            </p:cNvPr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263;p82">
              <a:extLst>
                <a:ext uri="{FF2B5EF4-FFF2-40B4-BE49-F238E27FC236}">
                  <a16:creationId xmlns:a16="http://schemas.microsoft.com/office/drawing/2014/main" id="{EA2D49A0-D3EA-C651-D481-910D64E1CEA5}"/>
                </a:ext>
              </a:extLst>
            </p:cNvPr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264;p82">
              <a:extLst>
                <a:ext uri="{FF2B5EF4-FFF2-40B4-BE49-F238E27FC236}">
                  <a16:creationId xmlns:a16="http://schemas.microsoft.com/office/drawing/2014/main" id="{41412EB0-CFAA-0A91-FC12-FB25F0238647}"/>
                </a:ext>
              </a:extLst>
            </p:cNvPr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265;p82">
              <a:extLst>
                <a:ext uri="{FF2B5EF4-FFF2-40B4-BE49-F238E27FC236}">
                  <a16:creationId xmlns:a16="http://schemas.microsoft.com/office/drawing/2014/main" id="{D69E4FE4-2370-FEEB-AA39-DAF7F3318EB8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266;p82">
              <a:extLst>
                <a:ext uri="{FF2B5EF4-FFF2-40B4-BE49-F238E27FC236}">
                  <a16:creationId xmlns:a16="http://schemas.microsoft.com/office/drawing/2014/main" id="{402693AE-B26C-E8B8-6C9B-1536DF691310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267;p82">
              <a:extLst>
                <a:ext uri="{FF2B5EF4-FFF2-40B4-BE49-F238E27FC236}">
                  <a16:creationId xmlns:a16="http://schemas.microsoft.com/office/drawing/2014/main" id="{AFADAD5A-2AFF-F41E-6667-2278D9BCA044}"/>
                </a:ext>
              </a:extLst>
            </p:cNvPr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268;p82">
              <a:extLst>
                <a:ext uri="{FF2B5EF4-FFF2-40B4-BE49-F238E27FC236}">
                  <a16:creationId xmlns:a16="http://schemas.microsoft.com/office/drawing/2014/main" id="{E498648D-DEFE-C57F-8832-7C73D67E26C3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269;p82">
              <a:extLst>
                <a:ext uri="{FF2B5EF4-FFF2-40B4-BE49-F238E27FC236}">
                  <a16:creationId xmlns:a16="http://schemas.microsoft.com/office/drawing/2014/main" id="{F13E1AB3-B1E5-A9C7-3FB5-F240B28763C1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270;p82">
              <a:extLst>
                <a:ext uri="{FF2B5EF4-FFF2-40B4-BE49-F238E27FC236}">
                  <a16:creationId xmlns:a16="http://schemas.microsoft.com/office/drawing/2014/main" id="{3EF5C1F0-C285-DE29-4BB3-9DF58536ACBD}"/>
                </a:ext>
              </a:extLst>
            </p:cNvPr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271;p82">
              <a:extLst>
                <a:ext uri="{FF2B5EF4-FFF2-40B4-BE49-F238E27FC236}">
                  <a16:creationId xmlns:a16="http://schemas.microsoft.com/office/drawing/2014/main" id="{5BFDBDEA-44E6-79A5-1B8C-E6A3DE750BF5}"/>
                </a:ext>
              </a:extLst>
            </p:cNvPr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272;p82">
              <a:extLst>
                <a:ext uri="{FF2B5EF4-FFF2-40B4-BE49-F238E27FC236}">
                  <a16:creationId xmlns:a16="http://schemas.microsoft.com/office/drawing/2014/main" id="{8C5EF70F-FB44-DE16-3B7D-BBA99369042D}"/>
                </a:ext>
              </a:extLst>
            </p:cNvPr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273;p82">
              <a:extLst>
                <a:ext uri="{FF2B5EF4-FFF2-40B4-BE49-F238E27FC236}">
                  <a16:creationId xmlns:a16="http://schemas.microsoft.com/office/drawing/2014/main" id="{C6AC0C91-F3E5-0F2A-0964-184C3AFC62A3}"/>
                </a:ext>
              </a:extLst>
            </p:cNvPr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274;p82">
              <a:extLst>
                <a:ext uri="{FF2B5EF4-FFF2-40B4-BE49-F238E27FC236}">
                  <a16:creationId xmlns:a16="http://schemas.microsoft.com/office/drawing/2014/main" id="{8D2C1AA2-97C5-30A3-1504-6327410FA3FF}"/>
                </a:ext>
              </a:extLst>
            </p:cNvPr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275;p82">
              <a:extLst>
                <a:ext uri="{FF2B5EF4-FFF2-40B4-BE49-F238E27FC236}">
                  <a16:creationId xmlns:a16="http://schemas.microsoft.com/office/drawing/2014/main" id="{7ABFD894-8F77-33F3-351D-6097E0FEA457}"/>
                </a:ext>
              </a:extLst>
            </p:cNvPr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8855C179-A89D-AEF2-5E11-FD2CED59F2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5" b="99766" l="339" r="99492">
                        <a14:foregroundMark x1="5763" y1="65469" x2="5593" y2="9141"/>
                        <a14:foregroundMark x1="5593" y1="9141" x2="35254" y2="1094"/>
                        <a14:foregroundMark x1="35254" y1="1094" x2="74576" y2="5156"/>
                        <a14:foregroundMark x1="74576" y1="5156" x2="91186" y2="32578"/>
                        <a14:foregroundMark x1="91186" y1="32578" x2="91864" y2="66172"/>
                        <a14:foregroundMark x1="91864" y1="66172" x2="73559" y2="88906"/>
                        <a14:foregroundMark x1="73559" y1="88906" x2="25593" y2="86641"/>
                        <a14:foregroundMark x1="25593" y1="86641" x2="13220" y2="72813"/>
                        <a14:foregroundMark x1="13220" y1="72813" x2="10678" y2="64453"/>
                        <a14:foregroundMark x1="26271" y1="25781" x2="53559" y2="18047"/>
                        <a14:foregroundMark x1="9153" y1="10625" x2="58644" y2="4453"/>
                        <a14:foregroundMark x1="58644" y1="4453" x2="67966" y2="6563"/>
                        <a14:foregroundMark x1="9322" y1="2344" x2="96610" y2="6094"/>
                        <a14:foregroundMark x1="96610" y1="6094" x2="99492" y2="77969"/>
                        <a14:foregroundMark x1="99492" y1="77969" x2="99492" y2="77969"/>
                        <a14:foregroundMark x1="50339" y1="1563" x2="88475" y2="1797"/>
                        <a14:foregroundMark x1="88475" y1="1797" x2="30678" y2="1172"/>
                        <a14:foregroundMark x1="30678" y1="1172" x2="4407" y2="6641"/>
                        <a14:foregroundMark x1="4407" y1="6641" x2="2542" y2="12422"/>
                        <a14:foregroundMark x1="6664" y1="1325" x2="66441" y2="3047"/>
                        <a14:foregroundMark x1="66441" y1="3047" x2="95083" y2="2623"/>
                        <a14:foregroundMark x1="94001" y1="2230" x2="74915" y2="625"/>
                        <a14:foregroundMark x1="91186" y1="10000" x2="93051" y2="8594"/>
                        <a14:foregroundMark x1="98644" y1="77344" x2="93220" y2="96953"/>
                        <a14:foregroundMark x1="93220" y1="96953" x2="28305" y2="99141"/>
                        <a14:foregroundMark x1="28305" y1="99141" x2="5254" y2="94063"/>
                        <a14:foregroundMark x1="5254" y1="94063" x2="6949" y2="76406"/>
                        <a14:foregroundMark x1="6949" y1="76406" x2="5424" y2="92188"/>
                        <a14:foregroundMark x1="5424" y1="92188" x2="6271" y2="90547"/>
                        <a14:foregroundMark x1="5124" y1="99455" x2="76610" y2="89063"/>
                        <a14:foregroundMark x1="76610" y1="89063" x2="45763" y2="96172"/>
                        <a14:foregroundMark x1="45763" y1="96172" x2="92897" y2="98945"/>
                        <a14:foregroundMark x1="9322" y1="13672" x2="9492" y2="14063"/>
                        <a14:foregroundMark x1="7627" y1="13828" x2="12881" y2="12969"/>
                        <a14:foregroundMark x1="36102" y1="99766" x2="66441" y2="99609"/>
                        <a14:foregroundMark x1="1356" y1="1406" x2="12881" y2="781"/>
                        <a14:foregroundMark x1="96102" y1="1563" x2="97119" y2="1797"/>
                        <a14:foregroundMark x1="92542" y1="1953" x2="96102" y2="938"/>
                        <a14:foregroundMark x1="98983" y1="1406" x2="98983" y2="2578"/>
                        <a14:foregroundMark x1="98644" y1="3438" x2="93729" y2="625"/>
                        <a14:foregroundMark x1="1017" y1="97422" x2="3390" y2="99766"/>
                        <a14:foregroundMark x1="91864" y1="99375" x2="99153" y2="97344"/>
                        <a14:foregroundMark x1="1017" y1="96953" x2="339" y2="96953"/>
                        <a14:foregroundMark x1="96102" y1="98828" x2="98983" y2="98359"/>
                        <a14:foregroundMark x1="98305" y1="98203" x2="98305" y2="95547"/>
                        <a14:backgroundMark x1="92881" y1="156" x2="93521" y2="388"/>
                        <a14:backgroundMark x1="98786" y1="97432" x2="99153" y2="967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32957" y="989649"/>
            <a:ext cx="1847856" cy="3738553"/>
          </a:xfrm>
          <a:prstGeom prst="roundRect">
            <a:avLst>
              <a:gd name="adj" fmla="val 16667"/>
            </a:avLst>
          </a:prstGeom>
          <a:ln>
            <a:noFill/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E4182563-91B4-3F24-9C75-6E4538D3AD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11864" y1="41176" x2="69492" y2="588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7470" y="1024471"/>
            <a:ext cx="561975" cy="161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51"/>
          <p:cNvSpPr txBox="1">
            <a:spLocks noGrp="1"/>
          </p:cNvSpPr>
          <p:nvPr>
            <p:ph type="title"/>
          </p:nvPr>
        </p:nvSpPr>
        <p:spPr>
          <a:xfrm>
            <a:off x="750112" y="21276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3200" dirty="0"/>
              <a:t>Работа с документами и фото</a:t>
            </a:r>
            <a:endParaRPr sz="3200" dirty="0"/>
          </a:p>
        </p:txBody>
      </p:sp>
      <p:sp>
        <p:nvSpPr>
          <p:cNvPr id="2074" name="Google Shape;2074;p51"/>
          <p:cNvSpPr txBox="1">
            <a:spLocks noGrp="1"/>
          </p:cNvSpPr>
          <p:nvPr>
            <p:ph type="subTitle" idx="1"/>
          </p:nvPr>
        </p:nvSpPr>
        <p:spPr>
          <a:xfrm>
            <a:off x="4245883" y="1275074"/>
            <a:ext cx="3767335" cy="2771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sz="1500" b="1" dirty="0">
                <a:latin typeface="IBM Plex Mono"/>
                <a:ea typeface="IBM Plex Mono"/>
                <a:cs typeface="IBM Plex Mono"/>
                <a:sym typeface="IBM Plex Mono"/>
              </a:rPr>
              <a:t>Возможности:</a:t>
            </a:r>
          </a:p>
          <a:p>
            <a:pPr marL="0" lvl="0" indent="0">
              <a:buNone/>
            </a:pPr>
            <a:endParaRPr lang="en-US" sz="1500" b="1" dirty="0"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>
              <a:buNone/>
            </a:pPr>
            <a:r>
              <a:rPr lang="ru-RU" sz="1500" b="1" dirty="0">
                <a:latin typeface="IBM Plex Mono"/>
                <a:ea typeface="IBM Plex Mono"/>
                <a:cs typeface="IBM Plex Mono"/>
                <a:sym typeface="IBM Plex Mono"/>
              </a:rPr>
              <a:t>· Загрузка фото → автоматическое распознавание текста (OCR)</a:t>
            </a:r>
          </a:p>
          <a:p>
            <a:pPr marL="0" lvl="0" indent="0">
              <a:buNone/>
            </a:pPr>
            <a:r>
              <a:rPr lang="ru-RU" sz="1500" b="1" dirty="0">
                <a:latin typeface="IBM Plex Mono"/>
                <a:ea typeface="IBM Plex Mono"/>
                <a:cs typeface="IBM Plex Mono"/>
                <a:sym typeface="IBM Plex Mono"/>
              </a:rPr>
              <a:t>· Загрузка PDF/DOCX/TXT → извлечение текста</a:t>
            </a:r>
          </a:p>
          <a:p>
            <a:pPr marL="0" lvl="0" indent="0">
              <a:buNone/>
            </a:pPr>
            <a:r>
              <a:rPr lang="ru-RU" sz="1500" b="1" dirty="0">
                <a:latin typeface="IBM Plex Mono"/>
                <a:ea typeface="IBM Plex Mono"/>
                <a:cs typeface="IBM Plex Mono"/>
                <a:sym typeface="IBM Plex Mono"/>
              </a:rPr>
              <a:t>· Создание постов на основе загруженных материалов</a:t>
            </a:r>
            <a:endParaRPr sz="1500" dirty="0"/>
          </a:p>
        </p:txBody>
      </p:sp>
      <p:sp>
        <p:nvSpPr>
          <p:cNvPr id="3" name="Google Shape;1538;p39">
            <a:extLst>
              <a:ext uri="{FF2B5EF4-FFF2-40B4-BE49-F238E27FC236}">
                <a16:creationId xmlns:a16="http://schemas.microsoft.com/office/drawing/2014/main" id="{A81A140B-8803-235D-4C35-406ED9E2E115}"/>
              </a:ext>
            </a:extLst>
          </p:cNvPr>
          <p:cNvSpPr/>
          <p:nvPr/>
        </p:nvSpPr>
        <p:spPr>
          <a:xfrm>
            <a:off x="4027119" y="3801376"/>
            <a:ext cx="134100" cy="1341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" name="Google Shape;1539;p39">
            <a:extLst>
              <a:ext uri="{FF2B5EF4-FFF2-40B4-BE49-F238E27FC236}">
                <a16:creationId xmlns:a16="http://schemas.microsoft.com/office/drawing/2014/main" id="{8C3480B9-ED80-CF04-A046-DD0AB12355B4}"/>
              </a:ext>
            </a:extLst>
          </p:cNvPr>
          <p:cNvCxnSpPr>
            <a:cxnSpLocks/>
          </p:cNvCxnSpPr>
          <p:nvPr/>
        </p:nvCxnSpPr>
        <p:spPr>
          <a:xfrm flipH="1">
            <a:off x="4065052" y="3868425"/>
            <a:ext cx="4759497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540;p39">
            <a:extLst>
              <a:ext uri="{FF2B5EF4-FFF2-40B4-BE49-F238E27FC236}">
                <a16:creationId xmlns:a16="http://schemas.microsoft.com/office/drawing/2014/main" id="{B3E0D433-725B-B5C9-F9AF-0F5CD2AFA1FC}"/>
              </a:ext>
            </a:extLst>
          </p:cNvPr>
          <p:cNvSpPr/>
          <p:nvPr/>
        </p:nvSpPr>
        <p:spPr>
          <a:xfrm>
            <a:off x="4057231" y="3829131"/>
            <a:ext cx="73800" cy="73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C2D5F1A-D69F-4869-E2FA-30AFA2F59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351" y="902325"/>
            <a:ext cx="2088963" cy="4000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0110542-9203-5234-F55E-9F7B3D684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364" y="902325"/>
            <a:ext cx="1778188" cy="375735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11A843F-7A63-2375-DF03-AF6BDA5EF1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11864" y1="41176" x2="69492" y2="588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68733" y="963262"/>
            <a:ext cx="561975" cy="161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60"/>
          <p:cNvSpPr txBox="1">
            <a:spLocks noGrp="1"/>
          </p:cNvSpPr>
          <p:nvPr>
            <p:ph type="title"/>
          </p:nvPr>
        </p:nvSpPr>
        <p:spPr>
          <a:xfrm>
            <a:off x="720000" y="1935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3200" dirty="0"/>
              <a:t>Простота использования</a:t>
            </a:r>
            <a:endParaRPr sz="3200" dirty="0"/>
          </a:p>
        </p:txBody>
      </p:sp>
      <p:sp>
        <p:nvSpPr>
          <p:cNvPr id="2286" name="Google Shape;2286;p60"/>
          <p:cNvSpPr txBox="1"/>
          <p:nvPr/>
        </p:nvSpPr>
        <p:spPr>
          <a:xfrm>
            <a:off x="330264" y="886429"/>
            <a:ext cx="1463100" cy="110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Единый экран — одно действие</a:t>
            </a:r>
          </a:p>
        </p:txBody>
      </p:sp>
      <p:sp>
        <p:nvSpPr>
          <p:cNvPr id="10" name="Google Shape;2286;p60">
            <a:extLst>
              <a:ext uri="{FF2B5EF4-FFF2-40B4-BE49-F238E27FC236}">
                <a16:creationId xmlns:a16="http://schemas.microsoft.com/office/drawing/2014/main" id="{017334AF-9360-1D68-C010-BB93B305CE08}"/>
              </a:ext>
            </a:extLst>
          </p:cNvPr>
          <p:cNvSpPr txBox="1"/>
          <p:nvPr/>
        </p:nvSpPr>
        <p:spPr>
          <a:xfrm>
            <a:off x="193358" y="2652347"/>
            <a:ext cx="1463100" cy="110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Интуитивная навигация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Google Shape;2286;p60">
            <a:extLst>
              <a:ext uri="{FF2B5EF4-FFF2-40B4-BE49-F238E27FC236}">
                <a16:creationId xmlns:a16="http://schemas.microsoft.com/office/drawing/2014/main" id="{29E8C0F7-A5A9-EA45-213C-17BB68B12261}"/>
              </a:ext>
            </a:extLst>
          </p:cNvPr>
          <p:cNvSpPr txBox="1"/>
          <p:nvPr/>
        </p:nvSpPr>
        <p:spPr>
          <a:xfrm>
            <a:off x="7312302" y="984150"/>
            <a:ext cx="1463100" cy="110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Четкие инструкции на каждом этапе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Google Shape;2286;p60">
            <a:extLst>
              <a:ext uri="{FF2B5EF4-FFF2-40B4-BE49-F238E27FC236}">
                <a16:creationId xmlns:a16="http://schemas.microsoft.com/office/drawing/2014/main" id="{6976AFCA-F1E0-7DDE-B936-A43D030DB7E0}"/>
              </a:ext>
            </a:extLst>
          </p:cNvPr>
          <p:cNvSpPr txBox="1"/>
          <p:nvPr/>
        </p:nvSpPr>
        <p:spPr>
          <a:xfrm>
            <a:off x="7209914" y="2539904"/>
            <a:ext cx="1428431" cy="110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Минимальное количество шагов до результата	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1E92361-BF41-9DE0-A0F0-A4FC2971F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2822" y="894915"/>
            <a:ext cx="2088963" cy="40005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43035B4-92B3-9F5E-A854-7130EAEDD6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325"/>
          <a:stretch>
            <a:fillRect/>
          </a:stretch>
        </p:blipFill>
        <p:spPr>
          <a:xfrm>
            <a:off x="4738329" y="901519"/>
            <a:ext cx="1935943" cy="40005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3B3D950-F745-2C3E-DDBE-8AFF59E55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4118" y="916596"/>
            <a:ext cx="1808570" cy="373056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F1E9DFB-079C-AE97-50BE-726E67AF23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11864" y1="41176" x2="69492" y2="588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92233" y="947797"/>
            <a:ext cx="561975" cy="161925"/>
          </a:xfrm>
          <a:prstGeom prst="rect">
            <a:avLst/>
          </a:prstGeom>
        </p:spPr>
      </p:pic>
      <p:cxnSp>
        <p:nvCxnSpPr>
          <p:cNvPr id="7" name="Google Shape;2114;p53">
            <a:extLst>
              <a:ext uri="{FF2B5EF4-FFF2-40B4-BE49-F238E27FC236}">
                <a16:creationId xmlns:a16="http://schemas.microsoft.com/office/drawing/2014/main" id="{E1BE745C-BEBF-9226-66DF-2A10F12D8203}"/>
              </a:ext>
            </a:extLst>
          </p:cNvPr>
          <p:cNvCxnSpPr>
            <a:cxnSpLocks/>
          </p:cNvCxnSpPr>
          <p:nvPr/>
        </p:nvCxnSpPr>
        <p:spPr>
          <a:xfrm>
            <a:off x="1567732" y="3080710"/>
            <a:ext cx="1094049" cy="940145"/>
          </a:xfrm>
          <a:prstGeom prst="bentConnector3">
            <a:avLst>
              <a:gd name="adj1" fmla="val 2309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" name="Google Shape;2114;p53">
            <a:extLst>
              <a:ext uri="{FF2B5EF4-FFF2-40B4-BE49-F238E27FC236}">
                <a16:creationId xmlns:a16="http://schemas.microsoft.com/office/drawing/2014/main" id="{CF0BF551-D748-50AA-4975-918527BA42B7}"/>
              </a:ext>
            </a:extLst>
          </p:cNvPr>
          <p:cNvCxnSpPr>
            <a:cxnSpLocks/>
          </p:cNvCxnSpPr>
          <p:nvPr/>
        </p:nvCxnSpPr>
        <p:spPr>
          <a:xfrm>
            <a:off x="1557793" y="1367036"/>
            <a:ext cx="941567" cy="72043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F019DE63-5131-9716-902B-5068A05558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3668" y="894915"/>
            <a:ext cx="1785263" cy="37522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E1522B67-FA50-C8DB-50F3-E505332E29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11864" y1="41176" x2="69492" y2="588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25311" y="947796"/>
            <a:ext cx="561975" cy="161925"/>
          </a:xfrm>
          <a:prstGeom prst="rect">
            <a:avLst/>
          </a:prstGeom>
        </p:spPr>
      </p:pic>
      <p:cxnSp>
        <p:nvCxnSpPr>
          <p:cNvPr id="8" name="Google Shape;2114;p53">
            <a:extLst>
              <a:ext uri="{FF2B5EF4-FFF2-40B4-BE49-F238E27FC236}">
                <a16:creationId xmlns:a16="http://schemas.microsoft.com/office/drawing/2014/main" id="{50069D3E-1F41-9201-30E8-7D788E12A380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 flipV="1">
            <a:off x="5987286" y="1535812"/>
            <a:ext cx="1325016" cy="1103491"/>
          </a:xfrm>
          <a:prstGeom prst="bentConnector3">
            <a:avLst>
              <a:gd name="adj1" fmla="val 329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" name="Google Shape;2114;p53">
            <a:extLst>
              <a:ext uri="{FF2B5EF4-FFF2-40B4-BE49-F238E27FC236}">
                <a16:creationId xmlns:a16="http://schemas.microsoft.com/office/drawing/2014/main" id="{9D0F5DFA-BC90-6940-3DE3-8B1A5A658216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25621" y="3036756"/>
            <a:ext cx="1184293" cy="1153199"/>
          </a:xfrm>
          <a:prstGeom prst="bentConnector3">
            <a:avLst>
              <a:gd name="adj1" fmla="val 3783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7" name="Google Shape;2147;p55"/>
          <p:cNvSpPr txBox="1"/>
          <p:nvPr/>
        </p:nvSpPr>
        <p:spPr>
          <a:xfrm>
            <a:off x="720000" y="1006584"/>
            <a:ext cx="2191800" cy="855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Генерация и редактирование текста и изображений 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8" name="Google Shape;2148;p55"/>
          <p:cNvSpPr txBox="1"/>
          <p:nvPr/>
        </p:nvSpPr>
        <p:spPr>
          <a:xfrm>
            <a:off x="3476100" y="1289707"/>
            <a:ext cx="219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Сбор и использование информации об НКО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9" name="Google Shape;2149;p55"/>
          <p:cNvSpPr txBox="1"/>
          <p:nvPr/>
        </p:nvSpPr>
        <p:spPr>
          <a:xfrm>
            <a:off x="6232200" y="1289707"/>
            <a:ext cx="219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Качественный контент, готовый к публикации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0" name="Google Shape;2150;p55"/>
          <p:cNvSpPr txBox="1">
            <a:spLocks noGrp="1"/>
          </p:cNvSpPr>
          <p:nvPr>
            <p:ph type="title"/>
          </p:nvPr>
        </p:nvSpPr>
        <p:spPr>
          <a:xfrm>
            <a:off x="719999" y="21872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3200" dirty="0"/>
              <a:t>Итоги и перспективы</a:t>
            </a:r>
            <a:endParaRPr sz="3200" dirty="0"/>
          </a:p>
        </p:txBody>
      </p:sp>
      <p:sp>
        <p:nvSpPr>
          <p:cNvPr id="2151" name="Google Shape;2151;p55"/>
          <p:cNvSpPr txBox="1"/>
          <p:nvPr/>
        </p:nvSpPr>
        <p:spPr>
          <a:xfrm>
            <a:off x="1210920" y="1664288"/>
            <a:ext cx="121692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Первое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152" name="Google Shape;2152;p55"/>
          <p:cNvSpPr txBox="1"/>
          <p:nvPr/>
        </p:nvSpPr>
        <p:spPr>
          <a:xfrm>
            <a:off x="3967020" y="1664288"/>
            <a:ext cx="121692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Второе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153" name="Google Shape;2153;p55"/>
          <p:cNvSpPr txBox="1"/>
          <p:nvPr/>
        </p:nvSpPr>
        <p:spPr>
          <a:xfrm>
            <a:off x="6723120" y="1664288"/>
            <a:ext cx="121692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Третье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154" name="Google Shape;2154;p55"/>
          <p:cNvSpPr txBox="1"/>
          <p:nvPr/>
        </p:nvSpPr>
        <p:spPr>
          <a:xfrm>
            <a:off x="720000" y="4041650"/>
            <a:ext cx="219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Уведомления о публикациях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5" name="Google Shape;2155;p55"/>
          <p:cNvSpPr txBox="1"/>
          <p:nvPr/>
        </p:nvSpPr>
        <p:spPr>
          <a:xfrm>
            <a:off x="988440" y="3610024"/>
            <a:ext cx="1658221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Четвёртое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156" name="Google Shape;2156;p55"/>
          <p:cNvSpPr txBox="1"/>
          <p:nvPr/>
        </p:nvSpPr>
        <p:spPr>
          <a:xfrm>
            <a:off x="3476100" y="4041650"/>
            <a:ext cx="219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Расширенная аналитика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7" name="Google Shape;2157;p55"/>
          <p:cNvSpPr txBox="1"/>
          <p:nvPr/>
        </p:nvSpPr>
        <p:spPr>
          <a:xfrm>
            <a:off x="3967020" y="3613850"/>
            <a:ext cx="121692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Пятое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158" name="Google Shape;2158;p55"/>
          <p:cNvSpPr txBox="1"/>
          <p:nvPr/>
        </p:nvSpPr>
        <p:spPr>
          <a:xfrm>
            <a:off x="6232200" y="4041650"/>
            <a:ext cx="219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ru-RU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Шаблоны для разных типов НКО</a:t>
            </a:r>
            <a:endParaRPr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9" name="Google Shape;2159;p55"/>
          <p:cNvSpPr txBox="1"/>
          <p:nvPr/>
        </p:nvSpPr>
        <p:spPr>
          <a:xfrm>
            <a:off x="6723120" y="3613850"/>
            <a:ext cx="121692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Шестое</a:t>
            </a:r>
            <a:endParaRPr sz="20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cxnSp>
        <p:nvCxnSpPr>
          <p:cNvPr id="2160" name="Google Shape;2160;p55"/>
          <p:cNvCxnSpPr>
            <a:cxnSpLocks/>
            <a:stCxn id="2161" idx="4"/>
            <a:endCxn id="2155" idx="0"/>
          </p:cNvCxnSpPr>
          <p:nvPr/>
        </p:nvCxnSpPr>
        <p:spPr>
          <a:xfrm rot="16200000" flipH="1">
            <a:off x="1627870" y="3420342"/>
            <a:ext cx="377727" cy="163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162" name="Google Shape;2162;p55"/>
          <p:cNvGrpSpPr/>
          <p:nvPr/>
        </p:nvGrpSpPr>
        <p:grpSpPr>
          <a:xfrm>
            <a:off x="7238266" y="3053222"/>
            <a:ext cx="179668" cy="179626"/>
            <a:chOff x="7238266" y="3053222"/>
            <a:chExt cx="179668" cy="179626"/>
          </a:xfrm>
        </p:grpSpPr>
        <p:sp>
          <p:nvSpPr>
            <p:cNvPr id="2163" name="Google Shape;2163;p55"/>
            <p:cNvSpPr/>
            <p:nvPr/>
          </p:nvSpPr>
          <p:spPr>
            <a:xfrm>
              <a:off x="7238266" y="3053222"/>
              <a:ext cx="179668" cy="179626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5"/>
            <p:cNvSpPr/>
            <p:nvPr/>
          </p:nvSpPr>
          <p:spPr>
            <a:xfrm>
              <a:off x="7273954" y="3088901"/>
              <a:ext cx="108290" cy="108264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5" name="Google Shape;2165;p55"/>
          <p:cNvGrpSpPr/>
          <p:nvPr/>
        </p:nvGrpSpPr>
        <p:grpSpPr>
          <a:xfrm>
            <a:off x="1726066" y="2580534"/>
            <a:ext cx="179668" cy="179626"/>
            <a:chOff x="1726066" y="2580534"/>
            <a:chExt cx="179668" cy="179626"/>
          </a:xfrm>
        </p:grpSpPr>
        <p:sp>
          <p:nvSpPr>
            <p:cNvPr id="2166" name="Google Shape;2166;p55"/>
            <p:cNvSpPr/>
            <p:nvPr/>
          </p:nvSpPr>
          <p:spPr>
            <a:xfrm>
              <a:off x="1726066" y="2580534"/>
              <a:ext cx="179668" cy="179626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5"/>
            <p:cNvSpPr/>
            <p:nvPr/>
          </p:nvSpPr>
          <p:spPr>
            <a:xfrm>
              <a:off x="1761754" y="2616214"/>
              <a:ext cx="108290" cy="108264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68" name="Google Shape;2168;p55"/>
          <p:cNvCxnSpPr>
            <a:cxnSpLocks/>
            <a:stCxn id="2151" idx="2"/>
            <a:endCxn id="2166" idx="0"/>
          </p:cNvCxnSpPr>
          <p:nvPr/>
        </p:nvCxnSpPr>
        <p:spPr>
          <a:xfrm rot="5400000">
            <a:off x="1611517" y="2372671"/>
            <a:ext cx="412246" cy="34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169" name="Google Shape;2169;p55"/>
          <p:cNvCxnSpPr>
            <a:cxnSpLocks/>
            <a:stCxn id="2152" idx="2"/>
            <a:endCxn id="2170" idx="0"/>
          </p:cNvCxnSpPr>
          <p:nvPr/>
        </p:nvCxnSpPr>
        <p:spPr>
          <a:xfrm rot="5400000">
            <a:off x="4365905" y="2374383"/>
            <a:ext cx="415671" cy="34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171" name="Google Shape;2171;p55"/>
          <p:cNvCxnSpPr>
            <a:cxnSpLocks/>
            <a:stCxn id="2153" idx="2"/>
            <a:endCxn id="2172" idx="0"/>
          </p:cNvCxnSpPr>
          <p:nvPr/>
        </p:nvCxnSpPr>
        <p:spPr>
          <a:xfrm rot="5400000">
            <a:off x="7122031" y="2374373"/>
            <a:ext cx="415634" cy="34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173" name="Google Shape;2173;p55"/>
          <p:cNvCxnSpPr>
            <a:cxnSpLocks/>
            <a:stCxn id="2157" idx="0"/>
            <a:endCxn id="2174" idx="4"/>
          </p:cNvCxnSpPr>
          <p:nvPr/>
        </p:nvCxnSpPr>
        <p:spPr>
          <a:xfrm rot="16200000" flipV="1">
            <a:off x="4382972" y="3421342"/>
            <a:ext cx="381553" cy="34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175" name="Google Shape;2175;p55"/>
          <p:cNvCxnSpPr>
            <a:cxnSpLocks/>
            <a:stCxn id="2159" idx="0"/>
            <a:endCxn id="2163" idx="4"/>
          </p:cNvCxnSpPr>
          <p:nvPr/>
        </p:nvCxnSpPr>
        <p:spPr>
          <a:xfrm rot="16200000" flipV="1">
            <a:off x="7139339" y="3421609"/>
            <a:ext cx="381002" cy="348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176" name="Google Shape;2176;p55"/>
          <p:cNvCxnSpPr>
            <a:stCxn id="2166" idx="6"/>
            <a:endCxn id="2170" idx="2"/>
          </p:cNvCxnSpPr>
          <p:nvPr/>
        </p:nvCxnSpPr>
        <p:spPr>
          <a:xfrm>
            <a:off x="1905734" y="2670348"/>
            <a:ext cx="2576400" cy="33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7" name="Google Shape;2177;p55"/>
          <p:cNvCxnSpPr>
            <a:stCxn id="2170" idx="6"/>
            <a:endCxn id="2172" idx="2"/>
          </p:cNvCxnSpPr>
          <p:nvPr/>
        </p:nvCxnSpPr>
        <p:spPr>
          <a:xfrm>
            <a:off x="4661834" y="2673772"/>
            <a:ext cx="2576400" cy="6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8" name="Google Shape;2178;p55"/>
          <p:cNvCxnSpPr>
            <a:stCxn id="2172" idx="6"/>
            <a:endCxn id="2161" idx="2"/>
          </p:cNvCxnSpPr>
          <p:nvPr/>
        </p:nvCxnSpPr>
        <p:spPr>
          <a:xfrm flipH="1">
            <a:off x="1726066" y="2673772"/>
            <a:ext cx="5691900" cy="468600"/>
          </a:xfrm>
          <a:prstGeom prst="bentConnector5">
            <a:avLst>
              <a:gd name="adj1" fmla="val -4184"/>
              <a:gd name="adj2" fmla="val 50008"/>
              <a:gd name="adj3" fmla="val 1041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9" name="Google Shape;2179;p55"/>
          <p:cNvCxnSpPr>
            <a:stCxn id="2163" idx="2"/>
            <a:endCxn id="2174" idx="6"/>
          </p:cNvCxnSpPr>
          <p:nvPr/>
        </p:nvCxnSpPr>
        <p:spPr>
          <a:xfrm rot="10800000">
            <a:off x="4661866" y="3142435"/>
            <a:ext cx="25764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0" name="Google Shape;2180;p55"/>
          <p:cNvCxnSpPr>
            <a:stCxn id="2174" idx="2"/>
            <a:endCxn id="2161" idx="6"/>
          </p:cNvCxnSpPr>
          <p:nvPr/>
        </p:nvCxnSpPr>
        <p:spPr>
          <a:xfrm flipH="1">
            <a:off x="1905766" y="3142447"/>
            <a:ext cx="25764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81" name="Google Shape;2181;p55"/>
          <p:cNvGrpSpPr/>
          <p:nvPr/>
        </p:nvGrpSpPr>
        <p:grpSpPr>
          <a:xfrm>
            <a:off x="1726066" y="3052597"/>
            <a:ext cx="179700" cy="179700"/>
            <a:chOff x="1726066" y="2580534"/>
            <a:chExt cx="179700" cy="179700"/>
          </a:xfrm>
        </p:grpSpPr>
        <p:sp>
          <p:nvSpPr>
            <p:cNvPr id="2161" name="Google Shape;2161;p55"/>
            <p:cNvSpPr/>
            <p:nvPr/>
          </p:nvSpPr>
          <p:spPr>
            <a:xfrm>
              <a:off x="1726066" y="2580534"/>
              <a:ext cx="179700" cy="179700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5"/>
            <p:cNvSpPr/>
            <p:nvPr/>
          </p:nvSpPr>
          <p:spPr>
            <a:xfrm>
              <a:off x="1761754" y="2616214"/>
              <a:ext cx="108300" cy="10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3" name="Google Shape;2183;p55"/>
          <p:cNvGrpSpPr/>
          <p:nvPr/>
        </p:nvGrpSpPr>
        <p:grpSpPr>
          <a:xfrm>
            <a:off x="4482166" y="2583959"/>
            <a:ext cx="179668" cy="179626"/>
            <a:chOff x="4482166" y="2580534"/>
            <a:chExt cx="179668" cy="179626"/>
          </a:xfrm>
        </p:grpSpPr>
        <p:sp>
          <p:nvSpPr>
            <p:cNvPr id="2170" name="Google Shape;2170;p55"/>
            <p:cNvSpPr/>
            <p:nvPr/>
          </p:nvSpPr>
          <p:spPr>
            <a:xfrm>
              <a:off x="4482166" y="2580534"/>
              <a:ext cx="179668" cy="179626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5"/>
            <p:cNvSpPr/>
            <p:nvPr/>
          </p:nvSpPr>
          <p:spPr>
            <a:xfrm>
              <a:off x="4517854" y="2616214"/>
              <a:ext cx="108290" cy="108264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55"/>
          <p:cNvGrpSpPr/>
          <p:nvPr/>
        </p:nvGrpSpPr>
        <p:grpSpPr>
          <a:xfrm>
            <a:off x="4482166" y="3052597"/>
            <a:ext cx="179700" cy="179700"/>
            <a:chOff x="4482166" y="2580534"/>
            <a:chExt cx="179700" cy="179700"/>
          </a:xfrm>
        </p:grpSpPr>
        <p:sp>
          <p:nvSpPr>
            <p:cNvPr id="2174" name="Google Shape;2174;p55"/>
            <p:cNvSpPr/>
            <p:nvPr/>
          </p:nvSpPr>
          <p:spPr>
            <a:xfrm>
              <a:off x="4482166" y="2580534"/>
              <a:ext cx="179700" cy="179700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5"/>
            <p:cNvSpPr/>
            <p:nvPr/>
          </p:nvSpPr>
          <p:spPr>
            <a:xfrm>
              <a:off x="4517854" y="2616214"/>
              <a:ext cx="108300" cy="10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7" name="Google Shape;2187;p55"/>
          <p:cNvGrpSpPr/>
          <p:nvPr/>
        </p:nvGrpSpPr>
        <p:grpSpPr>
          <a:xfrm>
            <a:off x="7238266" y="2583922"/>
            <a:ext cx="179700" cy="179700"/>
            <a:chOff x="7238266" y="3053222"/>
            <a:chExt cx="179700" cy="179700"/>
          </a:xfrm>
        </p:grpSpPr>
        <p:sp>
          <p:nvSpPr>
            <p:cNvPr id="2172" name="Google Shape;2172;p55"/>
            <p:cNvSpPr/>
            <p:nvPr/>
          </p:nvSpPr>
          <p:spPr>
            <a:xfrm>
              <a:off x="7238266" y="3053222"/>
              <a:ext cx="179700" cy="179700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5"/>
            <p:cNvSpPr/>
            <p:nvPr/>
          </p:nvSpPr>
          <p:spPr>
            <a:xfrm>
              <a:off x="7273954" y="3088901"/>
              <a:ext cx="108300" cy="108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52"/>
          <p:cNvSpPr txBox="1">
            <a:spLocks noGrp="1"/>
          </p:cNvSpPr>
          <p:nvPr>
            <p:ph type="title"/>
          </p:nvPr>
        </p:nvSpPr>
        <p:spPr>
          <a:xfrm>
            <a:off x="607907" y="656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3200" dirty="0"/>
              <a:t>Техническая реализация</a:t>
            </a:r>
          </a:p>
        </p:txBody>
      </p:sp>
      <p:sp>
        <p:nvSpPr>
          <p:cNvPr id="2080" name="Google Shape;2080;p52"/>
          <p:cNvSpPr txBox="1"/>
          <p:nvPr/>
        </p:nvSpPr>
        <p:spPr>
          <a:xfrm>
            <a:off x="1069522" y="3020460"/>
            <a:ext cx="1366337" cy="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 err="1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tg</a:t>
            </a:r>
            <a:r>
              <a:rPr lang="en-US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-bot-test/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81" name="Google Shape;2081;p52"/>
          <p:cNvSpPr txBox="1"/>
          <p:nvPr/>
        </p:nvSpPr>
        <p:spPr>
          <a:xfrm>
            <a:off x="3185542" y="2001770"/>
            <a:ext cx="972925" cy="202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main.py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cxnSp>
        <p:nvCxnSpPr>
          <p:cNvPr id="2091" name="Google Shape;2091;p52"/>
          <p:cNvCxnSpPr>
            <a:cxnSpLocks/>
            <a:stCxn id="2080" idx="3"/>
            <a:endCxn id="2081" idx="1"/>
          </p:cNvCxnSpPr>
          <p:nvPr/>
        </p:nvCxnSpPr>
        <p:spPr>
          <a:xfrm flipV="1">
            <a:off x="2435859" y="2102928"/>
            <a:ext cx="749683" cy="113203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2" name="Google Shape;2092;p52"/>
          <p:cNvCxnSpPr>
            <a:cxnSpLocks/>
            <a:stCxn id="2080" idx="3"/>
            <a:endCxn id="31" idx="1"/>
          </p:cNvCxnSpPr>
          <p:nvPr/>
        </p:nvCxnSpPr>
        <p:spPr>
          <a:xfrm>
            <a:off x="2435859" y="3234960"/>
            <a:ext cx="749683" cy="127638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2086;p52">
            <a:extLst>
              <a:ext uri="{FF2B5EF4-FFF2-40B4-BE49-F238E27FC236}">
                <a16:creationId xmlns:a16="http://schemas.microsoft.com/office/drawing/2014/main" id="{E740D965-5B6C-E243-E67F-D0F569E792FB}"/>
              </a:ext>
            </a:extLst>
          </p:cNvPr>
          <p:cNvSpPr txBox="1"/>
          <p:nvPr/>
        </p:nvSpPr>
        <p:spPr>
          <a:xfrm>
            <a:off x="3153236" y="2713088"/>
            <a:ext cx="1703906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text_service.py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3" name="Google Shape;2086;p52">
            <a:extLst>
              <a:ext uri="{FF2B5EF4-FFF2-40B4-BE49-F238E27FC236}">
                <a16:creationId xmlns:a16="http://schemas.microsoft.com/office/drawing/2014/main" id="{32303579-F852-EE33-283B-A37C3488A0C1}"/>
              </a:ext>
            </a:extLst>
          </p:cNvPr>
          <p:cNvSpPr txBox="1"/>
          <p:nvPr/>
        </p:nvSpPr>
        <p:spPr>
          <a:xfrm>
            <a:off x="3172852" y="3336674"/>
            <a:ext cx="1760200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image_service.py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8" name="Google Shape;2086;p52">
            <a:extLst>
              <a:ext uri="{FF2B5EF4-FFF2-40B4-BE49-F238E27FC236}">
                <a16:creationId xmlns:a16="http://schemas.microsoft.com/office/drawing/2014/main" id="{5F550261-41D4-9290-A59E-0F0EBFAEC551}"/>
              </a:ext>
            </a:extLst>
          </p:cNvPr>
          <p:cNvSpPr txBox="1"/>
          <p:nvPr/>
        </p:nvSpPr>
        <p:spPr>
          <a:xfrm>
            <a:off x="3175096" y="3721779"/>
            <a:ext cx="2237062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atachment_service.py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9" name="Google Shape;2086;p52">
            <a:extLst>
              <a:ext uri="{FF2B5EF4-FFF2-40B4-BE49-F238E27FC236}">
                <a16:creationId xmlns:a16="http://schemas.microsoft.com/office/drawing/2014/main" id="{A0E9ED46-B546-3DF1-1E10-4A32A64DE779}"/>
              </a:ext>
            </a:extLst>
          </p:cNvPr>
          <p:cNvSpPr txBox="1"/>
          <p:nvPr/>
        </p:nvSpPr>
        <p:spPr>
          <a:xfrm>
            <a:off x="3172852" y="4077036"/>
            <a:ext cx="1760200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c</a:t>
            </a:r>
            <a:r>
              <a:rPr lang="en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onfig.py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0" name="Google Shape;2086;p52">
            <a:extLst>
              <a:ext uri="{FF2B5EF4-FFF2-40B4-BE49-F238E27FC236}">
                <a16:creationId xmlns:a16="http://schemas.microsoft.com/office/drawing/2014/main" id="{93366344-09EC-F0FE-A48C-141A64D1096C}"/>
              </a:ext>
            </a:extLst>
          </p:cNvPr>
          <p:cNvSpPr txBox="1"/>
          <p:nvPr/>
        </p:nvSpPr>
        <p:spPr>
          <a:xfrm>
            <a:off x="3153236" y="2334925"/>
            <a:ext cx="694012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db.py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1" name="Google Shape;2086;p52">
            <a:extLst>
              <a:ext uri="{FF2B5EF4-FFF2-40B4-BE49-F238E27FC236}">
                <a16:creationId xmlns:a16="http://schemas.microsoft.com/office/drawing/2014/main" id="{93F33033-E7B2-D109-825E-D07CF03C155A}"/>
              </a:ext>
            </a:extLst>
          </p:cNvPr>
          <p:cNvSpPr txBox="1"/>
          <p:nvPr/>
        </p:nvSpPr>
        <p:spPr>
          <a:xfrm>
            <a:off x="3185542" y="4410190"/>
            <a:ext cx="694012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.env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40" name="Google Shape;2086;p52">
            <a:extLst>
              <a:ext uri="{FF2B5EF4-FFF2-40B4-BE49-F238E27FC236}">
                <a16:creationId xmlns:a16="http://schemas.microsoft.com/office/drawing/2014/main" id="{AAEFE092-CF06-1D0D-EF98-B04F7D52ECCB}"/>
              </a:ext>
            </a:extLst>
          </p:cNvPr>
          <p:cNvSpPr txBox="1"/>
          <p:nvPr/>
        </p:nvSpPr>
        <p:spPr>
          <a:xfrm>
            <a:off x="3141242" y="3019412"/>
            <a:ext cx="1760200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h</a:t>
            </a:r>
            <a:r>
              <a:rPr lang="en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andlers/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cxnSp>
        <p:nvCxnSpPr>
          <p:cNvPr id="47" name="Google Shape;2093;p52">
            <a:extLst>
              <a:ext uri="{FF2B5EF4-FFF2-40B4-BE49-F238E27FC236}">
                <a16:creationId xmlns:a16="http://schemas.microsoft.com/office/drawing/2014/main" id="{B90E8B1A-837E-FAD2-FEE4-753A8ABD9DFB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2818072" y="4176123"/>
            <a:ext cx="354780" cy="20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2093;p52">
            <a:extLst>
              <a:ext uri="{FF2B5EF4-FFF2-40B4-BE49-F238E27FC236}">
                <a16:creationId xmlns:a16="http://schemas.microsoft.com/office/drawing/2014/main" id="{BFD51E9B-35EA-2755-5176-A53C3E8F9FD7}"/>
              </a:ext>
            </a:extLst>
          </p:cNvPr>
          <p:cNvCxnSpPr>
            <a:cxnSpLocks/>
          </p:cNvCxnSpPr>
          <p:nvPr/>
        </p:nvCxnSpPr>
        <p:spPr>
          <a:xfrm>
            <a:off x="2818072" y="3827860"/>
            <a:ext cx="354780" cy="2071"/>
          </a:xfrm>
          <a:prstGeom prst="bentConnector3">
            <a:avLst>
              <a:gd name="adj1" fmla="val 883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2093;p52">
            <a:extLst>
              <a:ext uri="{FF2B5EF4-FFF2-40B4-BE49-F238E27FC236}">
                <a16:creationId xmlns:a16="http://schemas.microsoft.com/office/drawing/2014/main" id="{FD792D7E-D301-269C-4DC8-0BF4D380E425}"/>
              </a:ext>
            </a:extLst>
          </p:cNvPr>
          <p:cNvCxnSpPr>
            <a:cxnSpLocks/>
          </p:cNvCxnSpPr>
          <p:nvPr/>
        </p:nvCxnSpPr>
        <p:spPr>
          <a:xfrm>
            <a:off x="2818072" y="3447389"/>
            <a:ext cx="354780" cy="20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2093;p52">
            <a:extLst>
              <a:ext uri="{FF2B5EF4-FFF2-40B4-BE49-F238E27FC236}">
                <a16:creationId xmlns:a16="http://schemas.microsoft.com/office/drawing/2014/main" id="{4C257E03-3EBB-34CC-F10C-7237E371B203}"/>
              </a:ext>
            </a:extLst>
          </p:cNvPr>
          <p:cNvCxnSpPr>
            <a:cxnSpLocks/>
          </p:cNvCxnSpPr>
          <p:nvPr/>
        </p:nvCxnSpPr>
        <p:spPr>
          <a:xfrm>
            <a:off x="2810700" y="3136215"/>
            <a:ext cx="354780" cy="20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2093;p52">
            <a:extLst>
              <a:ext uri="{FF2B5EF4-FFF2-40B4-BE49-F238E27FC236}">
                <a16:creationId xmlns:a16="http://schemas.microsoft.com/office/drawing/2014/main" id="{8BF72296-8F34-A8C8-CD9E-81E2CC304F0C}"/>
              </a:ext>
            </a:extLst>
          </p:cNvPr>
          <p:cNvCxnSpPr>
            <a:cxnSpLocks/>
          </p:cNvCxnSpPr>
          <p:nvPr/>
        </p:nvCxnSpPr>
        <p:spPr>
          <a:xfrm>
            <a:off x="2818072" y="2814245"/>
            <a:ext cx="354780" cy="20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2093;p52">
            <a:extLst>
              <a:ext uri="{FF2B5EF4-FFF2-40B4-BE49-F238E27FC236}">
                <a16:creationId xmlns:a16="http://schemas.microsoft.com/office/drawing/2014/main" id="{8D7C358A-26DF-A566-2751-DD5EB4C4B818}"/>
              </a:ext>
            </a:extLst>
          </p:cNvPr>
          <p:cNvCxnSpPr>
            <a:cxnSpLocks/>
          </p:cNvCxnSpPr>
          <p:nvPr/>
        </p:nvCxnSpPr>
        <p:spPr>
          <a:xfrm>
            <a:off x="2818072" y="2436082"/>
            <a:ext cx="354780" cy="20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2086;p52">
            <a:extLst>
              <a:ext uri="{FF2B5EF4-FFF2-40B4-BE49-F238E27FC236}">
                <a16:creationId xmlns:a16="http://schemas.microsoft.com/office/drawing/2014/main" id="{B895CA39-F5E9-FA41-C171-F5A48CCD5AE1}"/>
              </a:ext>
            </a:extLst>
          </p:cNvPr>
          <p:cNvSpPr txBox="1"/>
          <p:nvPr/>
        </p:nvSpPr>
        <p:spPr>
          <a:xfrm>
            <a:off x="5766940" y="2288120"/>
            <a:ext cx="1760200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__init__.py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2" name="Google Shape;2086;p52">
            <a:extLst>
              <a:ext uri="{FF2B5EF4-FFF2-40B4-BE49-F238E27FC236}">
                <a16:creationId xmlns:a16="http://schemas.microsoft.com/office/drawing/2014/main" id="{D960E718-6DDC-970B-F1CD-82C008179AD1}"/>
              </a:ext>
            </a:extLst>
          </p:cNvPr>
          <p:cNvSpPr txBox="1"/>
          <p:nvPr/>
        </p:nvSpPr>
        <p:spPr>
          <a:xfrm>
            <a:off x="5766940" y="2743543"/>
            <a:ext cx="2509408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handlers_text_create.py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3" name="Google Shape;2086;p52">
            <a:extLst>
              <a:ext uri="{FF2B5EF4-FFF2-40B4-BE49-F238E27FC236}">
                <a16:creationId xmlns:a16="http://schemas.microsoft.com/office/drawing/2014/main" id="{D0202132-7AB5-80EF-9B30-8F7C27568CDB}"/>
              </a:ext>
            </a:extLst>
          </p:cNvPr>
          <p:cNvSpPr txBox="1"/>
          <p:nvPr/>
        </p:nvSpPr>
        <p:spPr>
          <a:xfrm>
            <a:off x="5766940" y="3094044"/>
            <a:ext cx="2509408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handlers_image.py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48" name="Google Shape;2086;p52">
            <a:extLst>
              <a:ext uri="{FF2B5EF4-FFF2-40B4-BE49-F238E27FC236}">
                <a16:creationId xmlns:a16="http://schemas.microsoft.com/office/drawing/2014/main" id="{AA551C87-A056-1EF2-CE60-D9B20460AC86}"/>
              </a:ext>
            </a:extLst>
          </p:cNvPr>
          <p:cNvSpPr txBox="1"/>
          <p:nvPr/>
        </p:nvSpPr>
        <p:spPr>
          <a:xfrm>
            <a:off x="5766940" y="3469454"/>
            <a:ext cx="2509408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handlers_plan.py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49" name="Google Shape;2086;p52">
            <a:extLst>
              <a:ext uri="{FF2B5EF4-FFF2-40B4-BE49-F238E27FC236}">
                <a16:creationId xmlns:a16="http://schemas.microsoft.com/office/drawing/2014/main" id="{16208F3C-CDE7-FD11-5E3C-1397F39955A7}"/>
              </a:ext>
            </a:extLst>
          </p:cNvPr>
          <p:cNvSpPr txBox="1"/>
          <p:nvPr/>
        </p:nvSpPr>
        <p:spPr>
          <a:xfrm>
            <a:off x="5766940" y="3831591"/>
            <a:ext cx="2509408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handlers_text_edit.py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50" name="Google Shape;2086;p52">
            <a:extLst>
              <a:ext uri="{FF2B5EF4-FFF2-40B4-BE49-F238E27FC236}">
                <a16:creationId xmlns:a16="http://schemas.microsoft.com/office/drawing/2014/main" id="{EBFBDBCF-888A-647F-927E-DF7C1C0C30E7}"/>
              </a:ext>
            </a:extLst>
          </p:cNvPr>
          <p:cNvSpPr txBox="1"/>
          <p:nvPr/>
        </p:nvSpPr>
        <p:spPr>
          <a:xfrm>
            <a:off x="5766940" y="4144625"/>
            <a:ext cx="2509408" cy="20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handlers_nco.py</a:t>
            </a:r>
            <a:endParaRPr sz="1300" b="1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cxnSp>
        <p:nvCxnSpPr>
          <p:cNvPr id="2051" name="Google Shape;2091;p52">
            <a:extLst>
              <a:ext uri="{FF2B5EF4-FFF2-40B4-BE49-F238E27FC236}">
                <a16:creationId xmlns:a16="http://schemas.microsoft.com/office/drawing/2014/main" id="{81AAC4D1-BA24-FD66-AD36-D56F070BDD7B}"/>
              </a:ext>
            </a:extLst>
          </p:cNvPr>
          <p:cNvCxnSpPr>
            <a:cxnSpLocks/>
            <a:endCxn id="58" idx="1"/>
          </p:cNvCxnSpPr>
          <p:nvPr/>
        </p:nvCxnSpPr>
        <p:spPr>
          <a:xfrm flipV="1">
            <a:off x="4287287" y="2389278"/>
            <a:ext cx="1479653" cy="731292"/>
          </a:xfrm>
          <a:prstGeom prst="bentConnector3">
            <a:avLst>
              <a:gd name="adj1" fmla="val 6716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2" name="Google Shape;2092;p52">
            <a:extLst>
              <a:ext uri="{FF2B5EF4-FFF2-40B4-BE49-F238E27FC236}">
                <a16:creationId xmlns:a16="http://schemas.microsoft.com/office/drawing/2014/main" id="{58F4F771-5076-8626-3184-5AC64AAB5B0C}"/>
              </a:ext>
            </a:extLst>
          </p:cNvPr>
          <p:cNvCxnSpPr>
            <a:cxnSpLocks/>
            <a:endCxn id="2050" idx="1"/>
          </p:cNvCxnSpPr>
          <p:nvPr/>
        </p:nvCxnSpPr>
        <p:spPr>
          <a:xfrm rot="16200000" flipH="1">
            <a:off x="4957497" y="3436340"/>
            <a:ext cx="1139780" cy="479106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8" name="Google Shape;2093;p52">
            <a:extLst>
              <a:ext uri="{FF2B5EF4-FFF2-40B4-BE49-F238E27FC236}">
                <a16:creationId xmlns:a16="http://schemas.microsoft.com/office/drawing/2014/main" id="{BA9B958F-F600-42EB-9C69-82EA3B038987}"/>
              </a:ext>
            </a:extLst>
          </p:cNvPr>
          <p:cNvCxnSpPr>
            <a:cxnSpLocks/>
            <a:endCxn id="2049" idx="1"/>
          </p:cNvCxnSpPr>
          <p:nvPr/>
        </p:nvCxnSpPr>
        <p:spPr>
          <a:xfrm>
            <a:off x="5281866" y="3930677"/>
            <a:ext cx="485074" cy="207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0" name="Google Shape;2093;p52">
            <a:extLst>
              <a:ext uri="{FF2B5EF4-FFF2-40B4-BE49-F238E27FC236}">
                <a16:creationId xmlns:a16="http://schemas.microsoft.com/office/drawing/2014/main" id="{422AFA45-FE58-55C9-FFC5-F3FDB30A580F}"/>
              </a:ext>
            </a:extLst>
          </p:cNvPr>
          <p:cNvCxnSpPr>
            <a:cxnSpLocks/>
          </p:cNvCxnSpPr>
          <p:nvPr/>
        </p:nvCxnSpPr>
        <p:spPr>
          <a:xfrm>
            <a:off x="5281866" y="3561516"/>
            <a:ext cx="485074" cy="207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1" name="Google Shape;2093;p52">
            <a:extLst>
              <a:ext uri="{FF2B5EF4-FFF2-40B4-BE49-F238E27FC236}">
                <a16:creationId xmlns:a16="http://schemas.microsoft.com/office/drawing/2014/main" id="{CBC7C5C9-CDB8-421D-6A3C-91E72A6748B5}"/>
              </a:ext>
            </a:extLst>
          </p:cNvPr>
          <p:cNvCxnSpPr>
            <a:cxnSpLocks/>
          </p:cNvCxnSpPr>
          <p:nvPr/>
        </p:nvCxnSpPr>
        <p:spPr>
          <a:xfrm>
            <a:off x="5281866" y="3191697"/>
            <a:ext cx="485074" cy="207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2" name="Google Shape;2093;p52">
            <a:extLst>
              <a:ext uri="{FF2B5EF4-FFF2-40B4-BE49-F238E27FC236}">
                <a16:creationId xmlns:a16="http://schemas.microsoft.com/office/drawing/2014/main" id="{CECDE8C9-6B3E-E236-EEFF-A42CB4C402C7}"/>
              </a:ext>
            </a:extLst>
          </p:cNvPr>
          <p:cNvCxnSpPr>
            <a:cxnSpLocks/>
          </p:cNvCxnSpPr>
          <p:nvPr/>
        </p:nvCxnSpPr>
        <p:spPr>
          <a:xfrm>
            <a:off x="5281866" y="2852058"/>
            <a:ext cx="485074" cy="207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8" name="Picture 4" descr="YandexGPT на ICT.Moscow">
            <a:extLst>
              <a:ext uri="{FF2B5EF4-FFF2-40B4-BE49-F238E27FC236}">
                <a16:creationId xmlns:a16="http://schemas.microsoft.com/office/drawing/2014/main" id="{7EE99AB1-8A61-4B9E-85C6-6E2CFD267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02" y="827277"/>
            <a:ext cx="1981800" cy="84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Yandex Vision: Описание, Функции и ...">
            <a:extLst>
              <a:ext uri="{FF2B5EF4-FFF2-40B4-BE49-F238E27FC236}">
                <a16:creationId xmlns:a16="http://schemas.microsoft.com/office/drawing/2014/main" id="{A82C0969-C79D-6C16-4D6F-D38848933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222" y1="53778" x2="59556" y2="38222"/>
                        <a14:foregroundMark x1="44000" y1="49778" x2="56889" y2="50667"/>
                        <a14:foregroundMark x1="60444" y1="49778" x2="55556" y2="45333"/>
                        <a14:foregroundMark x1="50222" y1="38222" x2="39111" y2="46222"/>
                        <a14:foregroundMark x1="38222" y1="47111" x2="58667" y2="50667"/>
                        <a14:foregroundMark x1="40000" y1="48000" x2="57778" y2="45333"/>
                        <a14:foregroundMark x1="62222" y1="46222" x2="62222" y2="46222"/>
                        <a14:foregroundMark x1="62222" y1="46222" x2="62222" y2="46222"/>
                        <a14:foregroundMark x1="64000" y1="48000" x2="64000" y2="48000"/>
                        <a14:foregroundMark x1="62222" y1="52000" x2="62222" y2="52000"/>
                        <a14:foregroundMark x1="61333" y1="54667" x2="61333" y2="54667"/>
                        <a14:foregroundMark x1="58667" y1="56444" x2="54667" y2="58222"/>
                        <a14:foregroundMark x1="51111" y1="59111" x2="45778" y2="60889"/>
                        <a14:foregroundMark x1="43111" y1="60889" x2="39111" y2="60000"/>
                        <a14:foregroundMark x1="38222" y1="59111" x2="37333" y2="56444"/>
                        <a14:foregroundMark x1="36444" y1="52889" x2="37333" y2="4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8598" y="746592"/>
            <a:ext cx="1042617" cy="1042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YandexART на ICT.Moscow">
            <a:extLst>
              <a:ext uri="{FF2B5EF4-FFF2-40B4-BE49-F238E27FC236}">
                <a16:creationId xmlns:a16="http://schemas.microsoft.com/office/drawing/2014/main" id="{F70AA499-3C15-109E-4DD1-875838109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295" y="852606"/>
            <a:ext cx="1962698" cy="830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49"/>
          <p:cNvSpPr txBox="1">
            <a:spLocks noGrp="1"/>
          </p:cNvSpPr>
          <p:nvPr>
            <p:ph type="title"/>
          </p:nvPr>
        </p:nvSpPr>
        <p:spPr>
          <a:xfrm>
            <a:off x="713224" y="2122600"/>
            <a:ext cx="7760861" cy="91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500" dirty="0"/>
              <a:t>Спасибо за внимание!</a:t>
            </a:r>
            <a:endParaRPr sz="4500" dirty="0"/>
          </a:p>
        </p:txBody>
      </p:sp>
      <p:grpSp>
        <p:nvGrpSpPr>
          <p:cNvPr id="1950" name="Google Shape;1950;p49"/>
          <p:cNvGrpSpPr/>
          <p:nvPr/>
        </p:nvGrpSpPr>
        <p:grpSpPr>
          <a:xfrm>
            <a:off x="-1238838" y="-2814271"/>
            <a:ext cx="6191222" cy="6569036"/>
            <a:chOff x="-1238838" y="-2814271"/>
            <a:chExt cx="6191222" cy="6569036"/>
          </a:xfrm>
        </p:grpSpPr>
        <p:pic>
          <p:nvPicPr>
            <p:cNvPr id="1951" name="Google Shape;1951;p49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-860279" y="-1155525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52" name="Google Shape;1952;p49"/>
            <p:cNvGrpSpPr/>
            <p:nvPr/>
          </p:nvGrpSpPr>
          <p:grpSpPr>
            <a:xfrm>
              <a:off x="-1238838" y="-2814271"/>
              <a:ext cx="6191222" cy="6569036"/>
              <a:chOff x="-1238838" y="-2814271"/>
              <a:chExt cx="6191222" cy="6569036"/>
            </a:xfrm>
          </p:grpSpPr>
          <p:sp>
            <p:nvSpPr>
              <p:cNvPr id="1953" name="Google Shape;1953;p49"/>
              <p:cNvSpPr/>
              <p:nvPr/>
            </p:nvSpPr>
            <p:spPr>
              <a:xfrm rot="-2700000" flipH="1">
                <a:off x="-146394" y="-2093348"/>
                <a:ext cx="4006334" cy="4749375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9"/>
              <p:cNvSpPr/>
              <p:nvPr/>
            </p:nvSpPr>
            <p:spPr>
              <a:xfrm rot="-2700000" flipH="1">
                <a:off x="-515017" y="-1565448"/>
                <a:ext cx="2925242" cy="3057723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9"/>
              <p:cNvSpPr/>
              <p:nvPr/>
            </p:nvSpPr>
            <p:spPr>
              <a:xfrm rot="-2700000" flipH="1">
                <a:off x="194575" y="-1729713"/>
                <a:ext cx="3153371" cy="5119296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6" name="Google Shape;1956;p49"/>
              <p:cNvGrpSpPr/>
              <p:nvPr/>
            </p:nvGrpSpPr>
            <p:grpSpPr>
              <a:xfrm>
                <a:off x="3010374" y="140752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57" name="Google Shape;1957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8" name="Google Shape;1958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59" name="Google Shape;1959;p49"/>
              <p:cNvGrpSpPr/>
              <p:nvPr/>
            </p:nvGrpSpPr>
            <p:grpSpPr>
              <a:xfrm>
                <a:off x="1890399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0" name="Google Shape;1960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1" name="Google Shape;1961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2" name="Google Shape;1962;p49"/>
              <p:cNvGrpSpPr/>
              <p:nvPr/>
            </p:nvGrpSpPr>
            <p:grpSpPr>
              <a:xfrm>
                <a:off x="2755474" y="1114475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3" name="Google Shape;1963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5" name="Google Shape;1965;p49"/>
              <p:cNvGrpSpPr/>
              <p:nvPr/>
            </p:nvGrpSpPr>
            <p:grpSpPr>
              <a:xfrm>
                <a:off x="1290099" y="539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6" name="Google Shape;1966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7" name="Google Shape;1967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8" name="Google Shape;1968;p49"/>
              <p:cNvGrpSpPr/>
              <p:nvPr/>
            </p:nvGrpSpPr>
            <p:grpSpPr>
              <a:xfrm>
                <a:off x="2022774" y="671500"/>
                <a:ext cx="196674" cy="196585"/>
                <a:chOff x="1101075" y="2142375"/>
                <a:chExt cx="439200" cy="439100"/>
              </a:xfrm>
            </p:grpSpPr>
            <p:sp>
              <p:nvSpPr>
                <p:cNvPr id="1969" name="Google Shape;1969;p4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4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971" name="Google Shape;1971;p49"/>
          <p:cNvGrpSpPr/>
          <p:nvPr/>
        </p:nvGrpSpPr>
        <p:grpSpPr>
          <a:xfrm>
            <a:off x="4571996" y="2268220"/>
            <a:ext cx="5022035" cy="4764449"/>
            <a:chOff x="4571996" y="2268220"/>
            <a:chExt cx="5022035" cy="4764449"/>
          </a:xfrm>
        </p:grpSpPr>
        <p:pic>
          <p:nvPicPr>
            <p:cNvPr id="1972" name="Google Shape;1972;p49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73" name="Google Shape;1973;p49"/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1974" name="Google Shape;1974;p49"/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1975" name="Google Shape;1975;p49"/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27731" extrusionOk="0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6" name="Google Shape;1976;p49"/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7731" extrusionOk="0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7" name="Google Shape;1977;p49"/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1978" name="Google Shape;1978;p49"/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8" h="115794" extrusionOk="0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9" name="Google Shape;1979;p49"/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20" h="74550" extrusionOk="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49"/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2" h="124813" extrusionOk="0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1" name="Google Shape;1981;p49"/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982" name="Google Shape;1982;p49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83" name="Google Shape;1983;p49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84" name="Google Shape;1984;p49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85" name="Google Shape;1985;p49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6" name="Google Shape;1986;p49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7" name="Google Shape;1987;p49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8" name="Google Shape;1988;p49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9" name="Google Shape;1989;p49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90" name="Google Shape;1990;p49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1" name="Google Shape;1991;p49"/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992" name="Google Shape;1992;p49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993" name="Google Shape;1993;p49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94" name="Google Shape;1994;p49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995" name="Google Shape;1995;p49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6" name="Google Shape;1996;p49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7" name="Google Shape;1997;p49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8" name="Google Shape;1998;p49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9" name="Google Shape;1999;p49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00" name="Google Shape;2000;p49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1" name="Google Shape;2001;p49"/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2002" name="Google Shape;2002;p49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2003" name="Google Shape;2003;p49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902" h="35337" extrusionOk="0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04" name="Google Shape;2004;p49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2005" name="Google Shape;2005;p49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6" name="Google Shape;2006;p49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7" name="Google Shape;2007;p49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8" name="Google Shape;2008;p49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9" name="Google Shape;2009;p49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121" h="27121" extrusionOk="0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10" name="Google Shape;2010;p49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2" h="35440" extrusionOk="0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11" name="Google Shape;2011;p49"/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2012" name="Google Shape;2012;p49"/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3" name="Google Shape;2013;p49"/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14" name="Google Shape;2014;p49"/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2015" name="Google Shape;2015;p49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9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7" name="Google Shape;2017;p49"/>
          <p:cNvGrpSpPr/>
          <p:nvPr/>
        </p:nvGrpSpPr>
        <p:grpSpPr>
          <a:xfrm>
            <a:off x="774450" y="3019701"/>
            <a:ext cx="5944442" cy="134100"/>
            <a:chOff x="774450" y="3019701"/>
            <a:chExt cx="5944442" cy="134100"/>
          </a:xfrm>
        </p:grpSpPr>
        <p:sp>
          <p:nvSpPr>
            <p:cNvPr id="2018" name="Google Shape;2018;p49"/>
            <p:cNvSpPr/>
            <p:nvPr/>
          </p:nvSpPr>
          <p:spPr>
            <a:xfrm>
              <a:off x="6584792" y="30197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19" name="Google Shape;2019;p49"/>
            <p:cNvCxnSpPr/>
            <p:nvPr/>
          </p:nvCxnSpPr>
          <p:spPr>
            <a:xfrm>
              <a:off x="774450" y="3086750"/>
              <a:ext cx="5848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20" name="Google Shape;2020;p49"/>
            <p:cNvSpPr/>
            <p:nvPr/>
          </p:nvSpPr>
          <p:spPr>
            <a:xfrm>
              <a:off x="6614904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307</Words>
  <Application>Microsoft Office PowerPoint</Application>
  <PresentationFormat>Экран (16:9)</PresentationFormat>
  <Paragraphs>65</Paragraphs>
  <Slides>9</Slides>
  <Notes>9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Open Sans</vt:lpstr>
      <vt:lpstr>Poppins</vt:lpstr>
      <vt:lpstr>IBM Plex Mono</vt:lpstr>
      <vt:lpstr>Introduction to Coding Workshop by Slidesgo</vt:lpstr>
      <vt:lpstr>Telegram-бот для генерации контента НКО</vt:lpstr>
      <vt:lpstr>Основные функции</vt:lpstr>
      <vt:lpstr>Учет информации об НКО</vt:lpstr>
      <vt:lpstr>Генерация текста и изображений</vt:lpstr>
      <vt:lpstr>Работа с документами и фото</vt:lpstr>
      <vt:lpstr>Простота использования</vt:lpstr>
      <vt:lpstr>Итоги и перспективы</vt:lpstr>
      <vt:lpstr>Техническая реализация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Telegram-бот для генерации контента НКО</dc:title>
  <cp:lastModifiedBy>Alex</cp:lastModifiedBy>
  <cp:revision>29</cp:revision>
  <dcterms:modified xsi:type="dcterms:W3CDTF">2025-11-16T15:12:02Z</dcterms:modified>
</cp:coreProperties>
</file>